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1135" r:id="rId5"/>
  </p:sldIdLst>
  <p:sldSz cx="9144000" cy="123444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74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eena M. Schoening" initials="KMS" lastIdx="1" clrIdx="0"/>
  <p:cmAuthor id="1" name="Labrecque, Danielle M" initials="LDM" lastIdx="4" clrIdx="1">
    <p:extLst>
      <p:ext uri="{19B8F6BF-5375-455C-9EA6-DF929625EA0E}">
        <p15:presenceInfo xmlns:p15="http://schemas.microsoft.com/office/powerpoint/2012/main" userId="S-1-5-21-602162358-1647877149-1801674531-18367" providerId="AD"/>
      </p:ext>
    </p:extLst>
  </p:cmAuthor>
  <p:cmAuthor id="2" name="Tumey, Paul" initials="TP" lastIdx="4" clrIdx="2">
    <p:extLst>
      <p:ext uri="{19B8F6BF-5375-455C-9EA6-DF929625EA0E}">
        <p15:presenceInfo xmlns:p15="http://schemas.microsoft.com/office/powerpoint/2012/main" userId="S-1-5-21-602162358-1647877149-1801674531-27682" providerId="AD"/>
      </p:ext>
    </p:extLst>
  </p:cmAuthor>
  <p:cmAuthor id="3" name="Roesemeier, Rick" initials="RR" lastIdx="2" clrIdx="3">
    <p:extLst>
      <p:ext uri="{19B8F6BF-5375-455C-9EA6-DF929625EA0E}">
        <p15:presenceInfo xmlns:p15="http://schemas.microsoft.com/office/powerpoint/2012/main" userId="S::RRoesemeier@ecgmc.com::c97fb7f0-4329-4896-ab1e-d8dc0226bd32" providerId="AD"/>
      </p:ext>
    </p:extLst>
  </p:cmAuthor>
  <p:cmAuthor id="4" name="Russell, Anne T." initials="RAT" lastIdx="1" clrIdx="4">
    <p:extLst>
      <p:ext uri="{19B8F6BF-5375-455C-9EA6-DF929625EA0E}">
        <p15:presenceInfo xmlns:p15="http://schemas.microsoft.com/office/powerpoint/2012/main" userId="S::arussell@ecgmc.com::20f16496-f2d8-440a-b0e2-6d670c3967f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1B9CAB"/>
    <a:srgbClr val="E9E9E9"/>
    <a:srgbClr val="81181B"/>
    <a:srgbClr val="959595"/>
    <a:srgbClr val="333E48"/>
    <a:srgbClr val="FC0D1B"/>
    <a:srgbClr val="0FEF7A"/>
    <a:srgbClr val="4BD9E8"/>
    <a:srgbClr val="FC0D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605" autoAdjust="0"/>
    <p:restoredTop sz="94683" autoAdjust="0"/>
  </p:normalViewPr>
  <p:slideViewPr>
    <p:cSldViewPr snapToGrid="0">
      <p:cViewPr>
        <p:scale>
          <a:sx n="56" d="100"/>
          <a:sy n="56" d="100"/>
        </p:scale>
        <p:origin x="3906" y="216"/>
      </p:cViewPr>
      <p:guideLst>
        <p:guide orient="horz" pos="2074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1" d="100"/>
          <a:sy n="81" d="100"/>
        </p:scale>
        <p:origin x="-3804" y="-102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CEBBE8-2299-45D8-ACCD-9A30B9685696}" type="datetimeFigureOut">
              <a:rPr lang="en-US" smtClean="0"/>
              <a:t>11/13/2020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E501DA-1FAF-42FA-A446-9E38F6F837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00815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8EF6BFDF-9817-42E7-9B87-7C72B05E4641}" type="datetimeFigureOut">
              <a:rPr lang="en-US" smtClean="0"/>
              <a:t>11/13/2020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24100" y="720725"/>
            <a:ext cx="26670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55519708-EDCB-446C-B7ED-89BD5F13210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5957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3291840"/>
            <a:ext cx="1524000" cy="263347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19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1621528" y="7955280"/>
            <a:ext cx="969272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 userDrawn="1"/>
        </p:nvSpPr>
        <p:spPr>
          <a:xfrm>
            <a:off x="3145536" y="3291840"/>
            <a:ext cx="5998464" cy="263347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19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1620838" y="8377734"/>
            <a:ext cx="7406640" cy="1135684"/>
          </a:xfrm>
        </p:spPr>
        <p:txBody>
          <a:bodyPr lIns="0"/>
          <a:lstStyle>
            <a:lvl1pPr marL="0" indent="0">
              <a:buFontTx/>
              <a:buNone/>
              <a:defRPr sz="135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14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1621528" y="9743846"/>
            <a:ext cx="7406640" cy="1135684"/>
          </a:xfrm>
        </p:spPr>
        <p:txBody>
          <a:bodyPr lIns="0"/>
          <a:lstStyle>
            <a:lvl1pPr marL="0" indent="0">
              <a:buFontTx/>
              <a:buNone/>
              <a:defRPr sz="759" b="1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/>
              <a:t>Click to add date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0" y="0"/>
            <a:ext cx="9144000" cy="32918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19" dirty="0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1618488" y="5925311"/>
            <a:ext cx="7406640" cy="2029945"/>
          </a:xfrm>
        </p:spPr>
        <p:txBody>
          <a:bodyPr lIns="0" anchor="ctr" anchorCtr="0"/>
          <a:lstStyle>
            <a:lvl1pPr algn="l">
              <a:lnSpc>
                <a:spcPct val="90000"/>
              </a:lnSpc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add Client Name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7E97002-CE89-425A-835E-98E28CEA7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3291840"/>
            <a:ext cx="1460500" cy="262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5338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Row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34400" y="11548872"/>
            <a:ext cx="609600" cy="795528"/>
          </a:xfrm>
          <a:prstGeom prst="rect">
            <a:avLst/>
          </a:prstGeom>
        </p:spPr>
        <p:txBody>
          <a:bodyPr/>
          <a:lstStyle/>
          <a:p>
            <a:fld id="{0DB3BC2F-647A-42E2-B0CC-D1CB0AA5268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-19050" y="11795760"/>
            <a:ext cx="2895600" cy="5486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rgbClr val="95959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DRAFT XXXX.XXX\######(pptx) WD XX-XX-XX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5BC18938-A4E0-4B4A-A18D-3E2D455C3BA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96677" y="3456432"/>
            <a:ext cx="2103120" cy="1810512"/>
          </a:xfrm>
          <a:solidFill>
            <a:schemeClr val="accent5"/>
          </a:solidFill>
        </p:spPr>
        <p:txBody>
          <a:bodyPr anchor="ctr"/>
          <a:lstStyle>
            <a:lvl1pPr marL="0" indent="0" algn="ctr">
              <a:buNone/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47EE060B-A4B6-4B98-B1FA-A597CAA32B98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96677" y="5540350"/>
            <a:ext cx="2103120" cy="1810512"/>
          </a:xfrm>
          <a:solidFill>
            <a:schemeClr val="accent5"/>
          </a:solidFill>
        </p:spPr>
        <p:txBody>
          <a:bodyPr anchor="ctr"/>
          <a:lstStyle>
            <a:lvl1pPr marL="0" indent="0" algn="ctr">
              <a:buNone/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C9DF8191-B336-43FD-A8E4-6C19BD551B85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2299797" y="3456432"/>
            <a:ext cx="6647526" cy="1810512"/>
          </a:xfrm>
          <a:solidFill>
            <a:schemeClr val="bg2">
              <a:lumMod val="40000"/>
              <a:lumOff val="60000"/>
            </a:schemeClr>
          </a:solidFill>
        </p:spPr>
        <p:txBody>
          <a:bodyPr tIns="91440">
            <a:noAutofit/>
          </a:bodyPr>
          <a:lstStyle>
            <a:lvl1pPr>
              <a:defRPr sz="1350"/>
            </a:lvl1pPr>
            <a:lvl2pPr>
              <a:defRPr sz="1350"/>
            </a:lvl2pPr>
            <a:lvl3pPr>
              <a:defRPr sz="1350"/>
            </a:lvl3pPr>
            <a:lvl4pPr>
              <a:defRPr sz="1350"/>
            </a:lvl4pPr>
            <a:lvl5pPr>
              <a:defRPr sz="135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3" name="Text Placeholder 10">
            <a:extLst>
              <a:ext uri="{FF2B5EF4-FFF2-40B4-BE49-F238E27FC236}">
                <a16:creationId xmlns:a16="http://schemas.microsoft.com/office/drawing/2014/main" id="{4F33523A-D3B2-49F2-A457-BFB3C4EED50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96677" y="7624268"/>
            <a:ext cx="2103120" cy="1810512"/>
          </a:xfrm>
          <a:solidFill>
            <a:schemeClr val="accent5"/>
          </a:solidFill>
        </p:spPr>
        <p:txBody>
          <a:bodyPr anchor="ctr"/>
          <a:lstStyle>
            <a:lvl1pPr marL="0" indent="0" algn="ctr">
              <a:buNone/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8E3FE07C-D0A7-49BA-B53C-981D356CCC2C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96677" y="9708183"/>
            <a:ext cx="2103120" cy="1810512"/>
          </a:xfrm>
          <a:solidFill>
            <a:schemeClr val="accent5"/>
          </a:solidFill>
        </p:spPr>
        <p:txBody>
          <a:bodyPr anchor="ctr"/>
          <a:lstStyle>
            <a:lvl1pPr marL="0" indent="0" algn="ctr">
              <a:buNone/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16" name="Content Placeholder 3">
            <a:extLst>
              <a:ext uri="{FF2B5EF4-FFF2-40B4-BE49-F238E27FC236}">
                <a16:creationId xmlns:a16="http://schemas.microsoft.com/office/drawing/2014/main" id="{CB501919-0DC1-4FD4-B7A3-6FC62FD12F9F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2299797" y="5540350"/>
            <a:ext cx="6647526" cy="1810512"/>
          </a:xfrm>
          <a:solidFill>
            <a:schemeClr val="bg2">
              <a:lumMod val="40000"/>
              <a:lumOff val="60000"/>
            </a:schemeClr>
          </a:solidFill>
        </p:spPr>
        <p:txBody>
          <a:bodyPr tIns="91440">
            <a:noAutofit/>
          </a:bodyPr>
          <a:lstStyle>
            <a:lvl1pPr>
              <a:defRPr sz="1350"/>
            </a:lvl1pPr>
            <a:lvl2pPr>
              <a:defRPr sz="1350"/>
            </a:lvl2pPr>
            <a:lvl3pPr>
              <a:defRPr sz="1350"/>
            </a:lvl3pPr>
            <a:lvl4pPr>
              <a:defRPr sz="1350"/>
            </a:lvl4pPr>
            <a:lvl5pPr>
              <a:defRPr sz="135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7" name="Content Placeholder 3">
            <a:extLst>
              <a:ext uri="{FF2B5EF4-FFF2-40B4-BE49-F238E27FC236}">
                <a16:creationId xmlns:a16="http://schemas.microsoft.com/office/drawing/2014/main" id="{4DDBF25A-63AA-4F44-AD28-03C5AD62D455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2299797" y="7624268"/>
            <a:ext cx="6647526" cy="1810512"/>
          </a:xfrm>
          <a:solidFill>
            <a:schemeClr val="bg2">
              <a:lumMod val="40000"/>
              <a:lumOff val="60000"/>
            </a:schemeClr>
          </a:solidFill>
        </p:spPr>
        <p:txBody>
          <a:bodyPr tIns="91440">
            <a:noAutofit/>
          </a:bodyPr>
          <a:lstStyle>
            <a:lvl1pPr>
              <a:defRPr sz="1350"/>
            </a:lvl1pPr>
            <a:lvl2pPr>
              <a:defRPr sz="1350"/>
            </a:lvl2pPr>
            <a:lvl3pPr>
              <a:defRPr sz="1350"/>
            </a:lvl3pPr>
            <a:lvl4pPr>
              <a:defRPr sz="1350"/>
            </a:lvl4pPr>
            <a:lvl5pPr>
              <a:defRPr sz="135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8" name="Content Placeholder 3">
            <a:extLst>
              <a:ext uri="{FF2B5EF4-FFF2-40B4-BE49-F238E27FC236}">
                <a16:creationId xmlns:a16="http://schemas.microsoft.com/office/drawing/2014/main" id="{A686D1DD-FDDB-4EB9-BBE5-AD8AF7056D0E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2299797" y="9708183"/>
            <a:ext cx="6647526" cy="1810512"/>
          </a:xfrm>
          <a:solidFill>
            <a:schemeClr val="bg2">
              <a:lumMod val="40000"/>
              <a:lumOff val="60000"/>
            </a:schemeClr>
          </a:solidFill>
        </p:spPr>
        <p:txBody>
          <a:bodyPr tIns="91440">
            <a:noAutofit/>
          </a:bodyPr>
          <a:lstStyle>
            <a:lvl1pPr>
              <a:defRPr sz="1350"/>
            </a:lvl1pPr>
            <a:lvl2pPr>
              <a:defRPr sz="1350"/>
            </a:lvl2pPr>
            <a:lvl3pPr>
              <a:defRPr sz="1350"/>
            </a:lvl3pPr>
            <a:lvl4pPr>
              <a:defRPr sz="1350"/>
            </a:lvl4pPr>
            <a:lvl5pPr>
              <a:defRPr sz="135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677915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Page-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7916"/>
          <a:stretch/>
        </p:blipFill>
        <p:spPr>
          <a:xfrm>
            <a:off x="4" y="2"/>
            <a:ext cx="9143999" cy="8898255"/>
          </a:xfrm>
          <a:prstGeom prst="rect">
            <a:avLst/>
          </a:prstGeom>
        </p:spPr>
      </p:pic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34400" y="11548872"/>
            <a:ext cx="609600" cy="795528"/>
          </a:xfrm>
          <a:prstGeom prst="rect">
            <a:avLst/>
          </a:prstGeom>
        </p:spPr>
        <p:txBody>
          <a:bodyPr/>
          <a:lstStyle/>
          <a:p>
            <a:fld id="{0DB3BC2F-647A-42E2-B0CC-D1CB0AA5268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440" y="4361688"/>
            <a:ext cx="8961120" cy="2715768"/>
          </a:xfrm>
        </p:spPr>
        <p:txBody>
          <a:bodyPr/>
          <a:lstStyle>
            <a:lvl1pPr>
              <a:defRPr sz="3375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2628900" y="7110995"/>
            <a:ext cx="388620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-19050" y="11795760"/>
            <a:ext cx="2895600" cy="5486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rgbClr val="95959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DRAFT XXXX.XXX\######(pptx) WD XX-XX-XX</a:t>
            </a:r>
          </a:p>
        </p:txBody>
      </p:sp>
    </p:spTree>
    <p:extLst>
      <p:ext uri="{BB962C8B-B14F-4D97-AF65-F5344CB8AC3E}">
        <p14:creationId xmlns:p14="http://schemas.microsoft.com/office/powerpoint/2010/main" val="27871923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Page-Appendi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7916"/>
          <a:stretch/>
        </p:blipFill>
        <p:spPr>
          <a:xfrm>
            <a:off x="4" y="2"/>
            <a:ext cx="9143999" cy="8898255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>
          <a:xfrm>
            <a:off x="91440" y="4361688"/>
            <a:ext cx="8961120" cy="2715768"/>
          </a:xfrm>
        </p:spPr>
        <p:txBody>
          <a:bodyPr/>
          <a:lstStyle>
            <a:lvl1pPr>
              <a:defRPr sz="3375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Appendix Divider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2628900" y="7110995"/>
            <a:ext cx="388620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-19050" y="11795760"/>
            <a:ext cx="2895600" cy="5486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rgbClr val="95959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DRAFT XXXX.XXX\######(pptx) WD XX-XX-XX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59D3107-A5FC-4F55-97E8-B6D941B89D76}"/>
              </a:ext>
            </a:extLst>
          </p:cNvPr>
          <p:cNvSpPr/>
          <p:nvPr userDrawn="1"/>
        </p:nvSpPr>
        <p:spPr>
          <a:xfrm>
            <a:off x="8413958" y="11494895"/>
            <a:ext cx="730045" cy="8495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19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32610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&amp;A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B2E8C209-1CA6-4BAC-92CA-8D535C936F17}"/>
              </a:ext>
            </a:extLst>
          </p:cNvPr>
          <p:cNvSpPr/>
          <p:nvPr userDrawn="1"/>
        </p:nvSpPr>
        <p:spPr>
          <a:xfrm>
            <a:off x="0" y="3"/>
            <a:ext cx="9144000" cy="1991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19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34400" y="11548872"/>
            <a:ext cx="609600" cy="795528"/>
          </a:xfrm>
          <a:prstGeom prst="rect">
            <a:avLst/>
          </a:prstGeom>
        </p:spPr>
        <p:txBody>
          <a:bodyPr/>
          <a:lstStyle/>
          <a:p>
            <a:fld id="{0DB3BC2F-647A-42E2-B0CC-D1CB0AA5268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-19050" y="11795760"/>
            <a:ext cx="2895600" cy="5486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rgbClr val="95959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DRAFT XXXX.XXX\######(pptx) WD XX-XX-XX</a:t>
            </a:r>
          </a:p>
        </p:txBody>
      </p:sp>
      <p:sp>
        <p:nvSpPr>
          <p:cNvPr id="17" name="Oval Callout 5">
            <a:extLst>
              <a:ext uri="{FF2B5EF4-FFF2-40B4-BE49-F238E27FC236}">
                <a16:creationId xmlns:a16="http://schemas.microsoft.com/office/drawing/2014/main" id="{F07AB3DC-31DB-4FC2-93E7-63670E39D949}"/>
              </a:ext>
            </a:extLst>
          </p:cNvPr>
          <p:cNvSpPr/>
          <p:nvPr userDrawn="1"/>
        </p:nvSpPr>
        <p:spPr bwMode="auto">
          <a:xfrm>
            <a:off x="781661" y="5266940"/>
            <a:ext cx="2433711" cy="2430899"/>
          </a:xfrm>
          <a:prstGeom prst="wedgeEllipseCallout">
            <a:avLst>
              <a:gd name="adj1" fmla="val -60717"/>
              <a:gd name="adj2" fmla="val 52083"/>
            </a:avLst>
          </a:prstGeom>
          <a:solidFill>
            <a:srgbClr val="4BBFCC"/>
          </a:solidFill>
          <a:ln w="571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7153" tIns="38576" rIns="77153" bIns="38576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771571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81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ヒラギノ明朝 ProN W3" pitchFamily="1" charset="-128"/>
              <a:sym typeface="Times New Roman" pitchFamily="18" charset="0"/>
            </a:endParaRPr>
          </a:p>
        </p:txBody>
      </p:sp>
      <p:sp>
        <p:nvSpPr>
          <p:cNvPr id="18" name="Oval Callout 6">
            <a:extLst>
              <a:ext uri="{FF2B5EF4-FFF2-40B4-BE49-F238E27FC236}">
                <a16:creationId xmlns:a16="http://schemas.microsoft.com/office/drawing/2014/main" id="{2A42990F-46D6-424C-AB32-350E07234A81}"/>
              </a:ext>
            </a:extLst>
          </p:cNvPr>
          <p:cNvSpPr/>
          <p:nvPr userDrawn="1"/>
        </p:nvSpPr>
        <p:spPr bwMode="auto">
          <a:xfrm>
            <a:off x="2890989" y="5760722"/>
            <a:ext cx="2433711" cy="2819161"/>
          </a:xfrm>
          <a:prstGeom prst="wedgeEllipseCallout">
            <a:avLst>
              <a:gd name="adj1" fmla="val 36971"/>
              <a:gd name="adj2" fmla="val 67708"/>
            </a:avLst>
          </a:prstGeom>
          <a:solidFill>
            <a:srgbClr val="1F656D"/>
          </a:solidFill>
          <a:ln w="571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7153" tIns="38576" rIns="77153" bIns="38576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771571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81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ヒラギノ明朝 ProN W3" pitchFamily="1" charset="-128"/>
              <a:sym typeface="Times New Roman" pitchFamily="18" charset="0"/>
            </a:endParaRPr>
          </a:p>
        </p:txBody>
      </p:sp>
      <p:sp>
        <p:nvSpPr>
          <p:cNvPr id="19" name="Oval Callout 7">
            <a:extLst>
              <a:ext uri="{FF2B5EF4-FFF2-40B4-BE49-F238E27FC236}">
                <a16:creationId xmlns:a16="http://schemas.microsoft.com/office/drawing/2014/main" id="{DF7B33DA-BF87-4BC4-9EB1-A4312E8B8B68}"/>
              </a:ext>
            </a:extLst>
          </p:cNvPr>
          <p:cNvSpPr/>
          <p:nvPr userDrawn="1"/>
        </p:nvSpPr>
        <p:spPr bwMode="auto">
          <a:xfrm>
            <a:off x="2358761" y="6798650"/>
            <a:ext cx="1064455" cy="1764089"/>
          </a:xfrm>
          <a:prstGeom prst="wedgeEllipseCallout">
            <a:avLst>
              <a:gd name="adj1" fmla="val 36971"/>
              <a:gd name="adj2" fmla="val 67708"/>
            </a:avLst>
          </a:prstGeom>
          <a:solidFill>
            <a:schemeClr val="tx2"/>
          </a:solidFill>
          <a:ln w="571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7153" tIns="38576" rIns="77153" bIns="38576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771571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81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ヒラギノ明朝 ProN W3" pitchFamily="1" charset="-128"/>
              <a:sym typeface="Times New Roman" pitchFamily="18" charset="0"/>
            </a:endParaRPr>
          </a:p>
        </p:txBody>
      </p:sp>
      <p:sp>
        <p:nvSpPr>
          <p:cNvPr id="20" name="Oval Callout 8">
            <a:extLst>
              <a:ext uri="{FF2B5EF4-FFF2-40B4-BE49-F238E27FC236}">
                <a16:creationId xmlns:a16="http://schemas.microsoft.com/office/drawing/2014/main" id="{31D475B2-59C0-4576-8C33-A09F75E30814}"/>
              </a:ext>
            </a:extLst>
          </p:cNvPr>
          <p:cNvSpPr/>
          <p:nvPr userDrawn="1"/>
        </p:nvSpPr>
        <p:spPr bwMode="auto">
          <a:xfrm>
            <a:off x="4667858" y="4923009"/>
            <a:ext cx="1752600" cy="2774830"/>
          </a:xfrm>
          <a:prstGeom prst="wedgeEllipseCallout">
            <a:avLst/>
          </a:prstGeom>
          <a:solidFill>
            <a:srgbClr val="4BD9E8"/>
          </a:solidFill>
          <a:ln w="571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7153" tIns="38576" rIns="77153" bIns="38576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771571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81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ヒラギノ明朝 ProN W3" pitchFamily="1" charset="-128"/>
              <a:sym typeface="Times New Roman" pitchFamily="18" charset="0"/>
            </a:endParaRPr>
          </a:p>
        </p:txBody>
      </p:sp>
      <p:sp>
        <p:nvSpPr>
          <p:cNvPr id="21" name="Oval Callout 9">
            <a:extLst>
              <a:ext uri="{FF2B5EF4-FFF2-40B4-BE49-F238E27FC236}">
                <a16:creationId xmlns:a16="http://schemas.microsoft.com/office/drawing/2014/main" id="{08500B70-8AB9-40AF-A2E7-2E29D7A18E10}"/>
              </a:ext>
            </a:extLst>
          </p:cNvPr>
          <p:cNvSpPr/>
          <p:nvPr userDrawn="1"/>
        </p:nvSpPr>
        <p:spPr bwMode="auto">
          <a:xfrm>
            <a:off x="5928632" y="5094974"/>
            <a:ext cx="2433711" cy="2430899"/>
          </a:xfrm>
          <a:prstGeom prst="wedgeEllipseCallout">
            <a:avLst>
              <a:gd name="adj1" fmla="val -25457"/>
              <a:gd name="adj2" fmla="val 68750"/>
            </a:avLst>
          </a:prstGeom>
          <a:solidFill>
            <a:schemeClr val="tx2"/>
          </a:solidFill>
          <a:ln w="571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7153" tIns="38576" rIns="77153" bIns="38576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771571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81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ヒラギノ明朝 ProN W3" pitchFamily="1" charset="-128"/>
              <a:sym typeface="Times New Roman" pitchFamily="18" charset="0"/>
            </a:endParaRPr>
          </a:p>
        </p:txBody>
      </p:sp>
      <p:sp>
        <p:nvSpPr>
          <p:cNvPr id="22" name="Oval Callout 10">
            <a:extLst>
              <a:ext uri="{FF2B5EF4-FFF2-40B4-BE49-F238E27FC236}">
                <a16:creationId xmlns:a16="http://schemas.microsoft.com/office/drawing/2014/main" id="{8D318BC7-C3C3-4AE2-960B-E31BBFAE5976}"/>
              </a:ext>
            </a:extLst>
          </p:cNvPr>
          <p:cNvSpPr/>
          <p:nvPr userDrawn="1"/>
        </p:nvSpPr>
        <p:spPr bwMode="auto">
          <a:xfrm>
            <a:off x="7297891" y="6684961"/>
            <a:ext cx="1064455" cy="1764089"/>
          </a:xfrm>
          <a:prstGeom prst="wedgeEllipseCallout">
            <a:avLst>
              <a:gd name="adj1" fmla="val -26465"/>
              <a:gd name="adj2" fmla="val 72015"/>
            </a:avLst>
          </a:prstGeom>
          <a:solidFill>
            <a:schemeClr val="accent3"/>
          </a:solidFill>
          <a:ln w="571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7153" tIns="38576" rIns="77153" bIns="38576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771571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81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ヒラギノ明朝 ProN W3" pitchFamily="1" charset="-128"/>
              <a:sym typeface="Times New Roman" pitchFamily="18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7F07996-7ADE-44B7-A212-2AD1ACB72258}"/>
              </a:ext>
            </a:extLst>
          </p:cNvPr>
          <p:cNvSpPr txBox="1"/>
          <p:nvPr userDrawn="1"/>
        </p:nvSpPr>
        <p:spPr>
          <a:xfrm>
            <a:off x="3746496" y="1107018"/>
            <a:ext cx="1447800" cy="12349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425" b="1" dirty="0">
                <a:solidFill>
                  <a:schemeClr val="accent5"/>
                </a:solidFill>
                <a:latin typeface="Rockwell" panose="02060603020205020403" pitchFamily="18" charset="0"/>
                <a:cs typeface="Arial" panose="020B0604020202020204" pitchFamily="34" charset="0"/>
              </a:rPr>
              <a:t>&amp;</a:t>
            </a:r>
          </a:p>
        </p:txBody>
      </p:sp>
      <p:sp>
        <p:nvSpPr>
          <p:cNvPr id="24" name="Title 1">
            <a:extLst>
              <a:ext uri="{FF2B5EF4-FFF2-40B4-BE49-F238E27FC236}">
                <a16:creationId xmlns:a16="http://schemas.microsoft.com/office/drawing/2014/main" id="{2687D05A-D820-4B04-B3BE-BB44B81C05A6}"/>
              </a:ext>
            </a:extLst>
          </p:cNvPr>
          <p:cNvSpPr txBox="1">
            <a:spLocks/>
          </p:cNvSpPr>
          <p:nvPr userDrawn="1"/>
        </p:nvSpPr>
        <p:spPr>
          <a:xfrm>
            <a:off x="5007260" y="2434104"/>
            <a:ext cx="3272329" cy="649280"/>
          </a:xfrm>
          <a:prstGeom prst="rect">
            <a:avLst/>
          </a:prstGeom>
        </p:spPr>
        <p:txBody>
          <a:bodyPr vert="horz" wrap="square" lIns="77153" tIns="38576" rIns="77153" bIns="38576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Rockwell" panose="02060603020205020403" pitchFamily="18" charset="0"/>
                <a:ea typeface="+mj-ea"/>
                <a:cs typeface="+mj-cs"/>
              </a:defRPr>
            </a:lvl1pPr>
          </a:lstStyle>
          <a:p>
            <a:pPr algn="l"/>
            <a:r>
              <a:rPr lang="en-US" sz="3713" dirty="0">
                <a:solidFill>
                  <a:schemeClr val="tx2"/>
                </a:solidFill>
              </a:rPr>
              <a:t>Discussion</a:t>
            </a:r>
          </a:p>
        </p:txBody>
      </p:sp>
      <p:sp>
        <p:nvSpPr>
          <p:cNvPr id="25" name="Title 1">
            <a:extLst>
              <a:ext uri="{FF2B5EF4-FFF2-40B4-BE49-F238E27FC236}">
                <a16:creationId xmlns:a16="http://schemas.microsoft.com/office/drawing/2014/main" id="{D4BAE125-3C73-4D2D-B488-731E776E68B2}"/>
              </a:ext>
            </a:extLst>
          </p:cNvPr>
          <p:cNvSpPr txBox="1">
            <a:spLocks/>
          </p:cNvSpPr>
          <p:nvPr userDrawn="1"/>
        </p:nvSpPr>
        <p:spPr>
          <a:xfrm>
            <a:off x="864415" y="2434104"/>
            <a:ext cx="3069120" cy="649280"/>
          </a:xfrm>
          <a:prstGeom prst="rect">
            <a:avLst/>
          </a:prstGeom>
        </p:spPr>
        <p:txBody>
          <a:bodyPr vert="horz" wrap="square" lIns="77153" tIns="38576" rIns="77153" bIns="38576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Rockwell" panose="02060603020205020403" pitchFamily="18" charset="0"/>
                <a:ea typeface="+mj-ea"/>
                <a:cs typeface="+mj-cs"/>
              </a:defRPr>
            </a:lvl1pPr>
          </a:lstStyle>
          <a:p>
            <a:pPr algn="r"/>
            <a:r>
              <a:rPr lang="en-US" sz="3713" dirty="0">
                <a:solidFill>
                  <a:schemeClr val="tx2"/>
                </a:solidFill>
              </a:rPr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2760485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192893" indent="-192893">
              <a:spcBef>
                <a:spcPts val="338"/>
              </a:spcBef>
              <a:defRPr/>
            </a:lvl1pPr>
            <a:lvl2pPr marL="482232" indent="-192893">
              <a:spcBef>
                <a:spcPts val="338"/>
              </a:spcBef>
              <a:defRPr/>
            </a:lvl2pPr>
            <a:lvl3pPr marL="771571" indent="-192893">
              <a:spcBef>
                <a:spcPts val="338"/>
              </a:spcBef>
              <a:defRPr/>
            </a:lvl3pPr>
            <a:lvl4pPr marL="1060910" indent="-192893">
              <a:spcBef>
                <a:spcPts val="338"/>
              </a:spcBef>
              <a:defRPr/>
            </a:lvl4pPr>
            <a:lvl5pPr marL="1350249" indent="-192893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11548872"/>
            <a:ext cx="609600" cy="795528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lIns="0" rIns="0" anchor="ctr"/>
          <a:lstStyle>
            <a:lvl1pPr algn="ctr">
              <a:defRPr sz="1688" b="1">
                <a:solidFill>
                  <a:schemeClr val="bg2"/>
                </a:solidFill>
                <a:latin typeface="+mj-lt"/>
              </a:defRPr>
            </a:lvl1pPr>
          </a:lstStyle>
          <a:p>
            <a:fld id="{0DB3BC2F-647A-42E2-B0CC-D1CB0AA5268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-19050" y="11795760"/>
            <a:ext cx="2895600" cy="5486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rgbClr val="95959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DRAFT XXXX.XXX\######(pptx) WD XX-XX-XX</a:t>
            </a:r>
          </a:p>
        </p:txBody>
      </p:sp>
    </p:spTree>
    <p:extLst>
      <p:ext uri="{BB962C8B-B14F-4D97-AF65-F5344CB8AC3E}">
        <p14:creationId xmlns:p14="http://schemas.microsoft.com/office/powerpoint/2010/main" val="1620457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34400" y="11548872"/>
            <a:ext cx="609600" cy="795528"/>
          </a:xfrm>
          <a:prstGeom prst="rect">
            <a:avLst/>
          </a:prstGeom>
        </p:spPr>
        <p:txBody>
          <a:bodyPr/>
          <a:lstStyle/>
          <a:p>
            <a:fld id="{0DB3BC2F-647A-42E2-B0CC-D1CB0AA5268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-19050" y="11795760"/>
            <a:ext cx="2895600" cy="5486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rgbClr val="95959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DRAFT XXXX.XXX\######(pptx) WD XX-XX-XX</a:t>
            </a:r>
          </a:p>
        </p:txBody>
      </p:sp>
    </p:spTree>
    <p:extLst>
      <p:ext uri="{BB962C8B-B14F-4D97-AF65-F5344CB8AC3E}">
        <p14:creationId xmlns:p14="http://schemas.microsoft.com/office/powerpoint/2010/main" val="404707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B2E8C209-1CA6-4BAC-92CA-8D535C936F17}"/>
              </a:ext>
            </a:extLst>
          </p:cNvPr>
          <p:cNvSpPr/>
          <p:nvPr userDrawn="1"/>
        </p:nvSpPr>
        <p:spPr>
          <a:xfrm>
            <a:off x="0" y="3"/>
            <a:ext cx="9144000" cy="1991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19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34400" y="11548872"/>
            <a:ext cx="609600" cy="795528"/>
          </a:xfrm>
          <a:prstGeom prst="rect">
            <a:avLst/>
          </a:prstGeom>
        </p:spPr>
        <p:txBody>
          <a:bodyPr/>
          <a:lstStyle/>
          <a:p>
            <a:fld id="{0DB3BC2F-647A-42E2-B0CC-D1CB0AA5268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-19050" y="11795760"/>
            <a:ext cx="2895600" cy="5486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rgbClr val="95959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DRAFT XXXX.XXX\######(pptx) WD XX-XX-XX</a:t>
            </a:r>
          </a:p>
        </p:txBody>
      </p:sp>
    </p:spTree>
    <p:extLst>
      <p:ext uri="{BB962C8B-B14F-4D97-AF65-F5344CB8AC3E}">
        <p14:creationId xmlns:p14="http://schemas.microsoft.com/office/powerpoint/2010/main" val="5414269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BED96403-49F4-4E42-862D-0C7512DDCAAC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196677" y="4190423"/>
            <a:ext cx="4297680" cy="5266944"/>
          </a:xfrm>
          <a:solidFill>
            <a:schemeClr val="bg2">
              <a:lumMod val="40000"/>
              <a:lumOff val="60000"/>
            </a:schemeClr>
          </a:solidFill>
        </p:spPr>
        <p:txBody>
          <a:bodyPr tIns="91440">
            <a:noAutofit/>
          </a:bodyPr>
          <a:lstStyle>
            <a:lvl1pPr>
              <a:defRPr sz="1350"/>
            </a:lvl1pPr>
            <a:lvl2pPr>
              <a:defRPr sz="1350"/>
            </a:lvl2pPr>
            <a:lvl3pPr>
              <a:defRPr sz="1350"/>
            </a:lvl3pPr>
            <a:lvl4pPr>
              <a:defRPr sz="1350"/>
            </a:lvl4pPr>
            <a:lvl5pPr>
              <a:defRPr sz="135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0057AC54-9BB0-4A5C-A16B-B713FB1ABCDC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4652935" y="4190423"/>
            <a:ext cx="4297680" cy="5266944"/>
          </a:xfrm>
          <a:solidFill>
            <a:schemeClr val="bg2">
              <a:lumMod val="40000"/>
              <a:lumOff val="60000"/>
            </a:schemeClr>
          </a:solidFill>
        </p:spPr>
        <p:txBody>
          <a:bodyPr tIns="91440">
            <a:noAutofit/>
          </a:bodyPr>
          <a:lstStyle>
            <a:lvl1pPr>
              <a:defRPr sz="1350"/>
            </a:lvl1pPr>
            <a:lvl2pPr>
              <a:defRPr sz="1350"/>
            </a:lvl2pPr>
            <a:lvl3pPr>
              <a:defRPr sz="1350"/>
            </a:lvl3pPr>
            <a:lvl4pPr>
              <a:defRPr sz="1350"/>
            </a:lvl4pPr>
            <a:lvl5pPr>
              <a:defRPr sz="135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34400" y="11548872"/>
            <a:ext cx="609600" cy="795528"/>
          </a:xfrm>
          <a:prstGeom prst="rect">
            <a:avLst/>
          </a:prstGeom>
        </p:spPr>
        <p:txBody>
          <a:bodyPr/>
          <a:lstStyle/>
          <a:p>
            <a:fld id="{0DB3BC2F-647A-42E2-B0CC-D1CB0AA5268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-19050" y="11795760"/>
            <a:ext cx="2895600" cy="5486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rgbClr val="95959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DRAFT XXXX.XXX\######(pptx) WD XX-XX-XX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5BC18938-A4E0-4B4A-A18D-3E2D455C3BA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96677" y="3456432"/>
            <a:ext cx="4297680" cy="740664"/>
          </a:xfrm>
          <a:solidFill>
            <a:schemeClr val="accent5"/>
          </a:solidFill>
        </p:spPr>
        <p:txBody>
          <a:bodyPr anchor="ctr"/>
          <a:lstStyle>
            <a:lvl1pPr marL="0" indent="0" algn="ctr">
              <a:buNone/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47EE060B-A4B6-4B98-B1FA-A597CAA32B98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652935" y="3456432"/>
            <a:ext cx="4297680" cy="740664"/>
          </a:xfrm>
          <a:solidFill>
            <a:schemeClr val="accent5"/>
          </a:solidFill>
        </p:spPr>
        <p:txBody>
          <a:bodyPr anchor="ctr"/>
          <a:lstStyle>
            <a:lvl1pPr marL="0" indent="0" algn="ctr">
              <a:buNone/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Heading</a:t>
            </a:r>
          </a:p>
        </p:txBody>
      </p:sp>
    </p:spTree>
    <p:extLst>
      <p:ext uri="{BB962C8B-B14F-4D97-AF65-F5344CB8AC3E}">
        <p14:creationId xmlns:p14="http://schemas.microsoft.com/office/powerpoint/2010/main" val="113877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row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34400" y="11548872"/>
            <a:ext cx="609600" cy="795528"/>
          </a:xfrm>
          <a:prstGeom prst="rect">
            <a:avLst/>
          </a:prstGeom>
        </p:spPr>
        <p:txBody>
          <a:bodyPr/>
          <a:lstStyle/>
          <a:p>
            <a:fld id="{0DB3BC2F-647A-42E2-B0CC-D1CB0AA5268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-19050" y="11795760"/>
            <a:ext cx="2895600" cy="5486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rgbClr val="95959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DRAFT XXXX.XXX\######(pptx) WD XX-XX-XX</a:t>
            </a:r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913C5AE2-1FFA-4A5C-B746-F87C9F19C84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96677" y="3456432"/>
            <a:ext cx="2103120" cy="3785616"/>
          </a:xfrm>
          <a:solidFill>
            <a:schemeClr val="accent5"/>
          </a:solidFill>
        </p:spPr>
        <p:txBody>
          <a:bodyPr anchor="ctr"/>
          <a:lstStyle>
            <a:lvl1pPr marL="0" indent="0" algn="ctr">
              <a:buNone/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13" name="Text Placeholder 10">
            <a:extLst>
              <a:ext uri="{FF2B5EF4-FFF2-40B4-BE49-F238E27FC236}">
                <a16:creationId xmlns:a16="http://schemas.microsoft.com/office/drawing/2014/main" id="{DF20E1EE-8E14-4B3F-9D7C-5EDFDEBE09F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96677" y="7519896"/>
            <a:ext cx="2103120" cy="3785616"/>
          </a:xfrm>
          <a:solidFill>
            <a:schemeClr val="accent5"/>
          </a:solidFill>
        </p:spPr>
        <p:txBody>
          <a:bodyPr anchor="ctr"/>
          <a:lstStyle>
            <a:lvl1pPr marL="0" indent="0" algn="ctr">
              <a:buNone/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14" name="Content Placeholder 3">
            <a:extLst>
              <a:ext uri="{FF2B5EF4-FFF2-40B4-BE49-F238E27FC236}">
                <a16:creationId xmlns:a16="http://schemas.microsoft.com/office/drawing/2014/main" id="{606764A0-377F-4049-B0AE-4A09FFDBEF21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2299797" y="3456432"/>
            <a:ext cx="6647526" cy="3785616"/>
          </a:xfrm>
          <a:solidFill>
            <a:schemeClr val="bg2">
              <a:lumMod val="40000"/>
              <a:lumOff val="60000"/>
            </a:schemeClr>
          </a:solidFill>
        </p:spPr>
        <p:txBody>
          <a:bodyPr tIns="91440">
            <a:noAutofit/>
          </a:bodyPr>
          <a:lstStyle>
            <a:lvl1pPr>
              <a:defRPr sz="1350"/>
            </a:lvl1pPr>
            <a:lvl2pPr>
              <a:defRPr sz="1350"/>
            </a:lvl2pPr>
            <a:lvl3pPr>
              <a:defRPr sz="1350"/>
            </a:lvl3pPr>
            <a:lvl4pPr>
              <a:defRPr sz="1350"/>
            </a:lvl4pPr>
            <a:lvl5pPr>
              <a:defRPr sz="135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5" name="Content Placeholder 3">
            <a:extLst>
              <a:ext uri="{FF2B5EF4-FFF2-40B4-BE49-F238E27FC236}">
                <a16:creationId xmlns:a16="http://schemas.microsoft.com/office/drawing/2014/main" id="{AC8B7139-F149-4435-A34B-3C45A5622D19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2299797" y="7519896"/>
            <a:ext cx="6647526" cy="3785616"/>
          </a:xfrm>
          <a:solidFill>
            <a:schemeClr val="bg2">
              <a:lumMod val="40000"/>
              <a:lumOff val="60000"/>
            </a:schemeClr>
          </a:solidFill>
        </p:spPr>
        <p:txBody>
          <a:bodyPr tIns="91440">
            <a:noAutofit/>
          </a:bodyPr>
          <a:lstStyle>
            <a:lvl1pPr>
              <a:defRPr sz="1350"/>
            </a:lvl1pPr>
            <a:lvl2pPr>
              <a:defRPr sz="1350"/>
            </a:lvl2pPr>
            <a:lvl3pPr>
              <a:defRPr sz="1350"/>
            </a:lvl3pPr>
            <a:lvl4pPr>
              <a:defRPr sz="1350"/>
            </a:lvl4pPr>
            <a:lvl5pPr>
              <a:defRPr sz="135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714963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BED96403-49F4-4E42-862D-0C7512DDCAAC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196677" y="4190423"/>
            <a:ext cx="2834640" cy="5266944"/>
          </a:xfrm>
          <a:solidFill>
            <a:schemeClr val="bg2">
              <a:lumMod val="40000"/>
              <a:lumOff val="60000"/>
            </a:schemeClr>
          </a:solidFill>
        </p:spPr>
        <p:txBody>
          <a:bodyPr tIns="91440">
            <a:noAutofit/>
          </a:bodyPr>
          <a:lstStyle>
            <a:lvl1pPr>
              <a:defRPr sz="1350"/>
            </a:lvl1pPr>
            <a:lvl2pPr>
              <a:defRPr sz="1350"/>
            </a:lvl2pPr>
            <a:lvl3pPr>
              <a:defRPr sz="1350"/>
            </a:lvl3pPr>
            <a:lvl4pPr>
              <a:defRPr sz="1350"/>
            </a:lvl4pPr>
            <a:lvl5pPr>
              <a:defRPr sz="135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0057AC54-9BB0-4A5C-A16B-B713FB1ABCDC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3154680" y="4190423"/>
            <a:ext cx="2834640" cy="5266944"/>
          </a:xfrm>
          <a:solidFill>
            <a:schemeClr val="bg2">
              <a:lumMod val="40000"/>
              <a:lumOff val="60000"/>
            </a:schemeClr>
          </a:solidFill>
        </p:spPr>
        <p:txBody>
          <a:bodyPr tIns="91440">
            <a:noAutofit/>
          </a:bodyPr>
          <a:lstStyle>
            <a:lvl1pPr>
              <a:defRPr sz="1350"/>
            </a:lvl1pPr>
            <a:lvl2pPr>
              <a:defRPr sz="1350"/>
            </a:lvl2pPr>
            <a:lvl3pPr>
              <a:defRPr sz="1350"/>
            </a:lvl3pPr>
            <a:lvl4pPr>
              <a:defRPr sz="1350"/>
            </a:lvl4pPr>
            <a:lvl5pPr>
              <a:defRPr sz="135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34400" y="11548872"/>
            <a:ext cx="609600" cy="795528"/>
          </a:xfrm>
          <a:prstGeom prst="rect">
            <a:avLst/>
          </a:prstGeom>
        </p:spPr>
        <p:txBody>
          <a:bodyPr/>
          <a:lstStyle/>
          <a:p>
            <a:fld id="{0DB3BC2F-647A-42E2-B0CC-D1CB0AA5268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-19050" y="11795760"/>
            <a:ext cx="2895600" cy="5486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rgbClr val="95959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DRAFT XXXX.XXX\######(pptx) WD XX-XX-XX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5BC18938-A4E0-4B4A-A18D-3E2D455C3BA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96677" y="3456432"/>
            <a:ext cx="2834640" cy="740664"/>
          </a:xfrm>
          <a:solidFill>
            <a:schemeClr val="accent5"/>
          </a:solidFill>
        </p:spPr>
        <p:txBody>
          <a:bodyPr anchor="ctr"/>
          <a:lstStyle>
            <a:lvl1pPr marL="0" indent="0" algn="ctr">
              <a:buNone/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47EE060B-A4B6-4B98-B1FA-A597CAA32B98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154680" y="3456432"/>
            <a:ext cx="2834640" cy="740664"/>
          </a:xfrm>
          <a:solidFill>
            <a:schemeClr val="accent5"/>
          </a:solidFill>
        </p:spPr>
        <p:txBody>
          <a:bodyPr anchor="ctr"/>
          <a:lstStyle>
            <a:lvl1pPr marL="0" indent="0" algn="ctr">
              <a:buNone/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C9DF8191-B336-43FD-A8E4-6C19BD551B85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6112682" y="4190423"/>
            <a:ext cx="2834640" cy="5266944"/>
          </a:xfrm>
          <a:solidFill>
            <a:schemeClr val="bg2">
              <a:lumMod val="40000"/>
              <a:lumOff val="60000"/>
            </a:schemeClr>
          </a:solidFill>
        </p:spPr>
        <p:txBody>
          <a:bodyPr tIns="91440">
            <a:noAutofit/>
          </a:bodyPr>
          <a:lstStyle>
            <a:lvl1pPr>
              <a:defRPr sz="1350"/>
            </a:lvl1pPr>
            <a:lvl2pPr>
              <a:defRPr sz="1350"/>
            </a:lvl2pPr>
            <a:lvl3pPr>
              <a:defRPr sz="1350"/>
            </a:lvl3pPr>
            <a:lvl4pPr>
              <a:defRPr sz="1350"/>
            </a:lvl4pPr>
            <a:lvl5pPr>
              <a:defRPr sz="135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3" name="Text Placeholder 10">
            <a:extLst>
              <a:ext uri="{FF2B5EF4-FFF2-40B4-BE49-F238E27FC236}">
                <a16:creationId xmlns:a16="http://schemas.microsoft.com/office/drawing/2014/main" id="{4F33523A-D3B2-49F2-A457-BFB3C4EED50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112682" y="3456432"/>
            <a:ext cx="2834640" cy="740664"/>
          </a:xfrm>
          <a:solidFill>
            <a:schemeClr val="accent5"/>
          </a:solidFill>
        </p:spPr>
        <p:txBody>
          <a:bodyPr anchor="ctr"/>
          <a:lstStyle>
            <a:lvl1pPr marL="0" indent="0" algn="ctr">
              <a:buNone/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Heading</a:t>
            </a:r>
          </a:p>
        </p:txBody>
      </p:sp>
    </p:spTree>
    <p:extLst>
      <p:ext uri="{BB962C8B-B14F-4D97-AF65-F5344CB8AC3E}">
        <p14:creationId xmlns:p14="http://schemas.microsoft.com/office/powerpoint/2010/main" val="1314560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Row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34400" y="11548872"/>
            <a:ext cx="609600" cy="795528"/>
          </a:xfrm>
          <a:prstGeom prst="rect">
            <a:avLst/>
          </a:prstGeom>
        </p:spPr>
        <p:txBody>
          <a:bodyPr/>
          <a:lstStyle/>
          <a:p>
            <a:fld id="{0DB3BC2F-647A-42E2-B0CC-D1CB0AA5268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-19050" y="11795760"/>
            <a:ext cx="2895600" cy="5486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rgbClr val="95959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DRAFT XXXX.XXX\######(pptx) WD XX-XX-XX</a:t>
            </a:r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DC1198D4-C63F-4B24-8ABE-B463B248311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96677" y="3456432"/>
            <a:ext cx="2103120" cy="2468880"/>
          </a:xfrm>
          <a:solidFill>
            <a:schemeClr val="accent5"/>
          </a:solidFill>
        </p:spPr>
        <p:txBody>
          <a:bodyPr anchor="ctr"/>
          <a:lstStyle>
            <a:lvl1pPr marL="0" indent="0" algn="ctr">
              <a:buNone/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6297D4FB-6CF1-4F4D-9AEE-A1540781CDD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96677" y="6252098"/>
            <a:ext cx="2103120" cy="2468880"/>
          </a:xfrm>
          <a:solidFill>
            <a:schemeClr val="accent5"/>
          </a:solidFill>
        </p:spPr>
        <p:txBody>
          <a:bodyPr anchor="ctr"/>
          <a:lstStyle>
            <a:lvl1pPr marL="0" indent="0" algn="ctr">
              <a:buNone/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16" name="Content Placeholder 3">
            <a:extLst>
              <a:ext uri="{FF2B5EF4-FFF2-40B4-BE49-F238E27FC236}">
                <a16:creationId xmlns:a16="http://schemas.microsoft.com/office/drawing/2014/main" id="{0E418F38-923C-4906-9F1E-AB0C4E48A24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2299797" y="3456432"/>
            <a:ext cx="6647526" cy="2468880"/>
          </a:xfrm>
          <a:solidFill>
            <a:schemeClr val="bg2">
              <a:lumMod val="40000"/>
              <a:lumOff val="60000"/>
            </a:schemeClr>
          </a:solidFill>
        </p:spPr>
        <p:txBody>
          <a:bodyPr tIns="91440">
            <a:noAutofit/>
          </a:bodyPr>
          <a:lstStyle>
            <a:lvl1pPr>
              <a:defRPr sz="1350"/>
            </a:lvl1pPr>
            <a:lvl2pPr>
              <a:defRPr sz="1350"/>
            </a:lvl2pPr>
            <a:lvl3pPr>
              <a:defRPr sz="1350"/>
            </a:lvl3pPr>
            <a:lvl4pPr>
              <a:defRPr sz="1350"/>
            </a:lvl4pPr>
            <a:lvl5pPr>
              <a:defRPr sz="135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7" name="Text Placeholder 10">
            <a:extLst>
              <a:ext uri="{FF2B5EF4-FFF2-40B4-BE49-F238E27FC236}">
                <a16:creationId xmlns:a16="http://schemas.microsoft.com/office/drawing/2014/main" id="{AE418560-AF2B-42D8-816E-10AAA9FB83E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96677" y="9047763"/>
            <a:ext cx="2103120" cy="2468880"/>
          </a:xfrm>
          <a:solidFill>
            <a:schemeClr val="accent5"/>
          </a:solidFill>
        </p:spPr>
        <p:txBody>
          <a:bodyPr anchor="ctr"/>
          <a:lstStyle>
            <a:lvl1pPr marL="0" indent="0" algn="ctr">
              <a:buNone/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18" name="Content Placeholder 3">
            <a:extLst>
              <a:ext uri="{FF2B5EF4-FFF2-40B4-BE49-F238E27FC236}">
                <a16:creationId xmlns:a16="http://schemas.microsoft.com/office/drawing/2014/main" id="{DCD6F21E-3F9E-4315-A1C2-ABC9108FD6EB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2299797" y="6252098"/>
            <a:ext cx="6647526" cy="2468880"/>
          </a:xfrm>
          <a:solidFill>
            <a:schemeClr val="bg2">
              <a:lumMod val="40000"/>
              <a:lumOff val="60000"/>
            </a:schemeClr>
          </a:solidFill>
        </p:spPr>
        <p:txBody>
          <a:bodyPr tIns="91440">
            <a:noAutofit/>
          </a:bodyPr>
          <a:lstStyle>
            <a:lvl1pPr>
              <a:defRPr sz="1350"/>
            </a:lvl1pPr>
            <a:lvl2pPr>
              <a:defRPr sz="1350"/>
            </a:lvl2pPr>
            <a:lvl3pPr>
              <a:defRPr sz="1350"/>
            </a:lvl3pPr>
            <a:lvl4pPr>
              <a:defRPr sz="1350"/>
            </a:lvl4pPr>
            <a:lvl5pPr>
              <a:defRPr sz="135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9" name="Content Placeholder 3">
            <a:extLst>
              <a:ext uri="{FF2B5EF4-FFF2-40B4-BE49-F238E27FC236}">
                <a16:creationId xmlns:a16="http://schemas.microsoft.com/office/drawing/2014/main" id="{83DD8D64-BA61-4220-9A0A-B96AAC1614E0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2299797" y="9047763"/>
            <a:ext cx="6647526" cy="2468880"/>
          </a:xfrm>
          <a:solidFill>
            <a:schemeClr val="bg2">
              <a:lumMod val="40000"/>
              <a:lumOff val="60000"/>
            </a:schemeClr>
          </a:solidFill>
        </p:spPr>
        <p:txBody>
          <a:bodyPr tIns="91440">
            <a:noAutofit/>
          </a:bodyPr>
          <a:lstStyle>
            <a:lvl1pPr>
              <a:defRPr sz="1350"/>
            </a:lvl1pPr>
            <a:lvl2pPr>
              <a:defRPr sz="1350"/>
            </a:lvl2pPr>
            <a:lvl3pPr>
              <a:defRPr sz="1350"/>
            </a:lvl3pPr>
            <a:lvl4pPr>
              <a:defRPr sz="1350"/>
            </a:lvl4pPr>
            <a:lvl5pPr>
              <a:defRPr sz="135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2503738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BED96403-49F4-4E42-862D-0C7512DDCAAC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196677" y="4190423"/>
            <a:ext cx="2103120" cy="5266944"/>
          </a:xfrm>
          <a:solidFill>
            <a:schemeClr val="bg2">
              <a:lumMod val="40000"/>
              <a:lumOff val="60000"/>
            </a:schemeClr>
          </a:solidFill>
        </p:spPr>
        <p:txBody>
          <a:bodyPr tIns="91440">
            <a:noAutofit/>
          </a:bodyPr>
          <a:lstStyle>
            <a:lvl1pPr>
              <a:defRPr sz="1350"/>
            </a:lvl1pPr>
            <a:lvl2pPr>
              <a:defRPr sz="1350"/>
            </a:lvl2pPr>
            <a:lvl3pPr>
              <a:defRPr sz="1350"/>
            </a:lvl3pPr>
            <a:lvl4pPr>
              <a:defRPr sz="1350"/>
            </a:lvl4pPr>
            <a:lvl5pPr>
              <a:defRPr sz="135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0057AC54-9BB0-4A5C-A16B-B713FB1ABCDC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2413343" y="4190423"/>
            <a:ext cx="2103120" cy="5266944"/>
          </a:xfrm>
          <a:solidFill>
            <a:schemeClr val="bg2">
              <a:lumMod val="40000"/>
              <a:lumOff val="60000"/>
            </a:schemeClr>
          </a:solidFill>
        </p:spPr>
        <p:txBody>
          <a:bodyPr tIns="91440">
            <a:noAutofit/>
          </a:bodyPr>
          <a:lstStyle>
            <a:lvl1pPr>
              <a:defRPr sz="1350"/>
            </a:lvl1pPr>
            <a:lvl2pPr>
              <a:defRPr sz="1350"/>
            </a:lvl2pPr>
            <a:lvl3pPr>
              <a:defRPr sz="1350"/>
            </a:lvl3pPr>
            <a:lvl4pPr>
              <a:defRPr sz="1350"/>
            </a:lvl4pPr>
            <a:lvl5pPr>
              <a:defRPr sz="135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34400" y="11548872"/>
            <a:ext cx="609600" cy="795528"/>
          </a:xfrm>
          <a:prstGeom prst="rect">
            <a:avLst/>
          </a:prstGeom>
        </p:spPr>
        <p:txBody>
          <a:bodyPr/>
          <a:lstStyle/>
          <a:p>
            <a:fld id="{0DB3BC2F-647A-42E2-B0CC-D1CB0AA5268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-19050" y="11795760"/>
            <a:ext cx="2895600" cy="5486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rgbClr val="95959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DRAFT XXXX.XXX\######(pptx) WD XX-XX-XX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5BC18938-A4E0-4B4A-A18D-3E2D455C3BA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96677" y="3456432"/>
            <a:ext cx="2103120" cy="740664"/>
          </a:xfrm>
          <a:solidFill>
            <a:schemeClr val="accent5"/>
          </a:solidFill>
        </p:spPr>
        <p:txBody>
          <a:bodyPr anchor="ctr"/>
          <a:lstStyle>
            <a:lvl1pPr marL="0" indent="0" algn="ctr">
              <a:buNone/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47EE060B-A4B6-4B98-B1FA-A597CAA32B98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413343" y="3456432"/>
            <a:ext cx="2103120" cy="740664"/>
          </a:xfrm>
          <a:solidFill>
            <a:schemeClr val="accent5"/>
          </a:solidFill>
        </p:spPr>
        <p:txBody>
          <a:bodyPr anchor="ctr"/>
          <a:lstStyle>
            <a:lvl1pPr marL="0" indent="0" algn="ctr">
              <a:buNone/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C9DF8191-B336-43FD-A8E4-6C19BD551B85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4630009" y="4190423"/>
            <a:ext cx="2103120" cy="5266944"/>
          </a:xfrm>
          <a:solidFill>
            <a:schemeClr val="bg2">
              <a:lumMod val="40000"/>
              <a:lumOff val="60000"/>
            </a:schemeClr>
          </a:solidFill>
        </p:spPr>
        <p:txBody>
          <a:bodyPr tIns="91440">
            <a:noAutofit/>
          </a:bodyPr>
          <a:lstStyle>
            <a:lvl1pPr>
              <a:defRPr sz="1350"/>
            </a:lvl1pPr>
            <a:lvl2pPr>
              <a:defRPr sz="1350"/>
            </a:lvl2pPr>
            <a:lvl3pPr>
              <a:defRPr sz="1350"/>
            </a:lvl3pPr>
            <a:lvl4pPr>
              <a:defRPr sz="1350"/>
            </a:lvl4pPr>
            <a:lvl5pPr>
              <a:defRPr sz="135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3" name="Text Placeholder 10">
            <a:extLst>
              <a:ext uri="{FF2B5EF4-FFF2-40B4-BE49-F238E27FC236}">
                <a16:creationId xmlns:a16="http://schemas.microsoft.com/office/drawing/2014/main" id="{4F33523A-D3B2-49F2-A457-BFB3C4EED50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630009" y="3456432"/>
            <a:ext cx="2103120" cy="740664"/>
          </a:xfrm>
          <a:solidFill>
            <a:schemeClr val="accent5"/>
          </a:solidFill>
        </p:spPr>
        <p:txBody>
          <a:bodyPr anchor="ctr"/>
          <a:lstStyle>
            <a:lvl1pPr marL="0" indent="0" algn="ctr">
              <a:buNone/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14" name="Content Placeholder 3">
            <a:extLst>
              <a:ext uri="{FF2B5EF4-FFF2-40B4-BE49-F238E27FC236}">
                <a16:creationId xmlns:a16="http://schemas.microsoft.com/office/drawing/2014/main" id="{B88FABE8-B09B-4E0D-901E-7E1B2651FBD5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6846674" y="4183750"/>
            <a:ext cx="2103120" cy="5266944"/>
          </a:xfrm>
          <a:solidFill>
            <a:schemeClr val="bg2">
              <a:lumMod val="40000"/>
              <a:lumOff val="60000"/>
            </a:schemeClr>
          </a:solidFill>
        </p:spPr>
        <p:txBody>
          <a:bodyPr tIns="91440">
            <a:noAutofit/>
          </a:bodyPr>
          <a:lstStyle>
            <a:lvl1pPr>
              <a:defRPr sz="1350"/>
            </a:lvl1pPr>
            <a:lvl2pPr>
              <a:defRPr sz="1350"/>
            </a:lvl2pPr>
            <a:lvl3pPr>
              <a:defRPr sz="1350"/>
            </a:lvl3pPr>
            <a:lvl4pPr>
              <a:defRPr sz="1350"/>
            </a:lvl4pPr>
            <a:lvl5pPr>
              <a:defRPr sz="135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8E3FE07C-D0A7-49BA-B53C-981D356CCC2C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846674" y="3449759"/>
            <a:ext cx="2103120" cy="740664"/>
          </a:xfrm>
          <a:solidFill>
            <a:schemeClr val="accent5"/>
          </a:solidFill>
        </p:spPr>
        <p:txBody>
          <a:bodyPr anchor="ctr"/>
          <a:lstStyle>
            <a:lvl1pPr marL="0" indent="0" algn="ctr">
              <a:buNone/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Heading</a:t>
            </a:r>
          </a:p>
        </p:txBody>
      </p:sp>
    </p:spTree>
    <p:extLst>
      <p:ext uri="{BB962C8B-B14F-4D97-AF65-F5344CB8AC3E}">
        <p14:creationId xmlns:p14="http://schemas.microsoft.com/office/powerpoint/2010/main" val="3938208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" y="246888"/>
            <a:ext cx="8961120" cy="16459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80" y="2468882"/>
            <a:ext cx="8778240" cy="814673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-19050" y="11795760"/>
            <a:ext cx="2895600" cy="5486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rgbClr val="95959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DRAFT XXXX.XXX\######(pptx) WD XX-XX-XX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8FDA29F-DDE9-4EDC-8672-22C3FC726D13}"/>
              </a:ext>
            </a:extLst>
          </p:cNvPr>
          <p:cNvSpPr/>
          <p:nvPr userDrawn="1"/>
        </p:nvSpPr>
        <p:spPr>
          <a:xfrm>
            <a:off x="0" y="0"/>
            <a:ext cx="9144000" cy="23338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19" dirty="0" err="1"/>
          </a:p>
        </p:txBody>
      </p:sp>
    </p:spTree>
    <p:extLst>
      <p:ext uri="{BB962C8B-B14F-4D97-AF65-F5344CB8AC3E}">
        <p14:creationId xmlns:p14="http://schemas.microsoft.com/office/powerpoint/2010/main" val="1263730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0" r:id="rId2"/>
    <p:sldLayoutId id="2147483654" r:id="rId3"/>
    <p:sldLayoutId id="2147483658" r:id="rId4"/>
    <p:sldLayoutId id="2147483660" r:id="rId5"/>
    <p:sldLayoutId id="2147483663" r:id="rId6"/>
    <p:sldLayoutId id="2147483661" r:id="rId7"/>
    <p:sldLayoutId id="2147483665" r:id="rId8"/>
    <p:sldLayoutId id="2147483662" r:id="rId9"/>
    <p:sldLayoutId id="2147483664" r:id="rId10"/>
    <p:sldLayoutId id="2147483655" r:id="rId11"/>
    <p:sldLayoutId id="2147483657" r:id="rId12"/>
    <p:sldLayoutId id="2147483659" r:id="rId13"/>
  </p:sldLayoutIdLst>
  <p:hf hdr="0" dt="0"/>
  <p:txStyles>
    <p:titleStyle>
      <a:lvl1pPr algn="ctr" defTabSz="771571" rtl="0" eaLnBrk="1" latinLnBrk="0" hangingPunct="1">
        <a:spcBef>
          <a:spcPct val="0"/>
        </a:spcBef>
        <a:buNone/>
        <a:defRPr sz="2700" b="1" kern="1200" baseline="0">
          <a:solidFill>
            <a:schemeClr val="tx1"/>
          </a:solidFill>
          <a:latin typeface="Rockwell" panose="02060603020205020403" pitchFamily="18" charset="0"/>
          <a:ea typeface="+mj-ea"/>
          <a:cs typeface="+mj-cs"/>
        </a:defRPr>
      </a:lvl1pPr>
    </p:titleStyle>
    <p:bodyStyle>
      <a:lvl1pPr marL="192893" indent="-192893" algn="l" defTabSz="771571" rtl="0" eaLnBrk="1" latinLnBrk="0" hangingPunct="1">
        <a:spcBef>
          <a:spcPts val="338"/>
        </a:spcBef>
        <a:buClr>
          <a:schemeClr val="accent6"/>
        </a:buClr>
        <a:buFont typeface="Calibri" panose="020F0502020204030204" pitchFamily="34" charset="0"/>
        <a:buChar char="»"/>
        <a:defRPr sz="1519" kern="1200">
          <a:solidFill>
            <a:schemeClr val="tx1"/>
          </a:solidFill>
          <a:latin typeface="+mn-lt"/>
          <a:ea typeface="+mn-ea"/>
          <a:cs typeface="+mn-cs"/>
        </a:defRPr>
      </a:lvl1pPr>
      <a:lvl2pPr marL="486090" indent="-192893" algn="l" defTabSz="771571" rtl="0" eaLnBrk="1" latinLnBrk="0" hangingPunct="1">
        <a:spcBef>
          <a:spcPts val="338"/>
        </a:spcBef>
        <a:buClr>
          <a:schemeClr val="accent6"/>
        </a:buClr>
        <a:buSzPct val="100000"/>
        <a:buFont typeface="Arial" panose="020B0604020202020204" pitchFamily="34" charset="0"/>
        <a:buChar char="›"/>
        <a:defRPr sz="1519" kern="1200">
          <a:solidFill>
            <a:schemeClr val="tx1"/>
          </a:solidFill>
          <a:latin typeface="+mn-lt"/>
          <a:ea typeface="+mn-ea"/>
          <a:cs typeface="+mn-cs"/>
        </a:defRPr>
      </a:lvl2pPr>
      <a:lvl3pPr marL="771571" indent="-192893" algn="l" defTabSz="771571" rtl="0" eaLnBrk="1" latinLnBrk="0" hangingPunct="1">
        <a:spcBef>
          <a:spcPts val="338"/>
        </a:spcBef>
        <a:buClr>
          <a:schemeClr val="accent6"/>
        </a:buClr>
        <a:buSzPct val="100000"/>
        <a:buFont typeface="Arial" panose="020B0604020202020204" pitchFamily="34" charset="0"/>
        <a:buChar char="›"/>
        <a:defRPr sz="1519" kern="1200">
          <a:solidFill>
            <a:schemeClr val="tx1"/>
          </a:solidFill>
          <a:latin typeface="+mn-lt"/>
          <a:ea typeface="+mn-ea"/>
          <a:cs typeface="+mn-cs"/>
        </a:defRPr>
      </a:lvl3pPr>
      <a:lvl4pPr marL="1060910" indent="-192893" algn="l" defTabSz="771571" rtl="0" eaLnBrk="1" latinLnBrk="0" hangingPunct="1">
        <a:spcBef>
          <a:spcPts val="338"/>
        </a:spcBef>
        <a:buClr>
          <a:schemeClr val="accent6"/>
        </a:buClr>
        <a:buSzPct val="100000"/>
        <a:buFont typeface="Arial" panose="020B0604020202020204" pitchFamily="34" charset="0"/>
        <a:buChar char="›"/>
        <a:defRPr sz="1519" kern="1200">
          <a:solidFill>
            <a:schemeClr val="tx1"/>
          </a:solidFill>
          <a:latin typeface="+mn-lt"/>
          <a:ea typeface="+mn-ea"/>
          <a:cs typeface="+mn-cs"/>
        </a:defRPr>
      </a:lvl4pPr>
      <a:lvl5pPr marL="1350249" indent="-192893" algn="l" defTabSz="771571" rtl="0" eaLnBrk="1" latinLnBrk="0" hangingPunct="1">
        <a:spcBef>
          <a:spcPts val="338"/>
        </a:spcBef>
        <a:buClr>
          <a:schemeClr val="accent6"/>
        </a:buClr>
        <a:buSzPct val="100000"/>
        <a:buFont typeface="Arial" panose="020B0604020202020204" pitchFamily="34" charset="0"/>
        <a:buChar char="›"/>
        <a:defRPr sz="1519" kern="1200">
          <a:solidFill>
            <a:schemeClr val="tx1"/>
          </a:solidFill>
          <a:latin typeface="+mn-lt"/>
          <a:ea typeface="+mn-ea"/>
          <a:cs typeface="+mn-cs"/>
        </a:defRPr>
      </a:lvl5pPr>
      <a:lvl6pPr marL="2121819" indent="-192893" algn="l" defTabSz="771571" rtl="0" eaLnBrk="1" latinLnBrk="0" hangingPunct="1">
        <a:spcBef>
          <a:spcPct val="20000"/>
        </a:spcBef>
        <a:buFont typeface="Arial" panose="020B0604020202020204" pitchFamily="34" charset="0"/>
        <a:buChar char="•"/>
        <a:defRPr sz="1688" kern="1200">
          <a:solidFill>
            <a:schemeClr val="tx1"/>
          </a:solidFill>
          <a:latin typeface="+mn-lt"/>
          <a:ea typeface="+mn-ea"/>
          <a:cs typeface="+mn-cs"/>
        </a:defRPr>
      </a:lvl6pPr>
      <a:lvl7pPr marL="2507605" indent="-192893" algn="l" defTabSz="771571" rtl="0" eaLnBrk="1" latinLnBrk="0" hangingPunct="1">
        <a:spcBef>
          <a:spcPct val="20000"/>
        </a:spcBef>
        <a:buFont typeface="Arial" panose="020B0604020202020204" pitchFamily="34" charset="0"/>
        <a:buChar char="•"/>
        <a:defRPr sz="1688" kern="1200">
          <a:solidFill>
            <a:schemeClr val="tx1"/>
          </a:solidFill>
          <a:latin typeface="+mn-lt"/>
          <a:ea typeface="+mn-ea"/>
          <a:cs typeface="+mn-cs"/>
        </a:defRPr>
      </a:lvl7pPr>
      <a:lvl8pPr marL="2893390" indent="-192893" algn="l" defTabSz="771571" rtl="0" eaLnBrk="1" latinLnBrk="0" hangingPunct="1">
        <a:spcBef>
          <a:spcPct val="20000"/>
        </a:spcBef>
        <a:buFont typeface="Arial" panose="020B0604020202020204" pitchFamily="34" charset="0"/>
        <a:buChar char="•"/>
        <a:defRPr sz="1688" kern="1200">
          <a:solidFill>
            <a:schemeClr val="tx1"/>
          </a:solidFill>
          <a:latin typeface="+mn-lt"/>
          <a:ea typeface="+mn-ea"/>
          <a:cs typeface="+mn-cs"/>
        </a:defRPr>
      </a:lvl8pPr>
      <a:lvl9pPr marL="3279176" indent="-192893" algn="l" defTabSz="771571" rtl="0" eaLnBrk="1" latinLnBrk="0" hangingPunct="1">
        <a:spcBef>
          <a:spcPct val="20000"/>
        </a:spcBef>
        <a:buFont typeface="Arial" panose="020B0604020202020204" pitchFamily="34" charset="0"/>
        <a:buChar char="•"/>
        <a:defRPr sz="16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1571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1pPr>
      <a:lvl2pPr marL="385785" algn="l" defTabSz="771571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2pPr>
      <a:lvl3pPr marL="771571" algn="l" defTabSz="771571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3pPr>
      <a:lvl4pPr marL="1157356" algn="l" defTabSz="771571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4pPr>
      <a:lvl5pPr marL="1543141" algn="l" defTabSz="771571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5pPr>
      <a:lvl6pPr marL="1928927" algn="l" defTabSz="771571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6pPr>
      <a:lvl7pPr marL="2314712" algn="l" defTabSz="771571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7pPr>
      <a:lvl8pPr marL="2700498" algn="l" defTabSz="771571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8pPr>
      <a:lvl9pPr marL="3086283" algn="l" defTabSz="771571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" pos="120" userDrawn="1">
          <p15:clr>
            <a:srgbClr val="F26B43"/>
          </p15:clr>
        </p15:guide>
        <p15:guide id="3" pos="56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0DC4A336-0B1F-4446-B688-300EB6D4E677}"/>
              </a:ext>
            </a:extLst>
          </p:cNvPr>
          <p:cNvSpPr txBox="1"/>
          <p:nvPr/>
        </p:nvSpPr>
        <p:spPr>
          <a:xfrm>
            <a:off x="-56379" y="12376020"/>
            <a:ext cx="2984767" cy="25391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1050" dirty="0">
                <a:cs typeface="Times New Roman" panose="02020603050405020304" pitchFamily="18" charset="0"/>
              </a:rPr>
              <a:t>0100.015/</a:t>
            </a:r>
            <a:r>
              <a:rPr lang="en-US" sz="1050" b="1" dirty="0">
                <a:cs typeface="Times New Roman" panose="02020603050405020304" pitchFamily="18" charset="0"/>
              </a:rPr>
              <a:t>519678</a:t>
            </a:r>
            <a:r>
              <a:rPr lang="en-US" sz="1050" dirty="0">
                <a:cs typeface="Times New Roman" panose="02020603050405020304" pitchFamily="18" charset="0"/>
              </a:rPr>
              <a:t>(pptx)-E3</a:t>
            </a:r>
          </a:p>
        </p:txBody>
      </p:sp>
      <p:sp>
        <p:nvSpPr>
          <p:cNvPr id="340" name="Rectangle 339">
            <a:extLst>
              <a:ext uri="{FF2B5EF4-FFF2-40B4-BE49-F238E27FC236}">
                <a16:creationId xmlns:a16="http://schemas.microsoft.com/office/drawing/2014/main" id="{1B7BC39F-0D7B-41A1-84D0-31EEF427EF17}"/>
              </a:ext>
            </a:extLst>
          </p:cNvPr>
          <p:cNvSpPr/>
          <p:nvPr/>
        </p:nvSpPr>
        <p:spPr>
          <a:xfrm>
            <a:off x="0" y="1046593"/>
            <a:ext cx="9144000" cy="1401362"/>
          </a:xfrm>
          <a:prstGeom prst="rect">
            <a:avLst/>
          </a:prstGeom>
          <a:solidFill>
            <a:srgbClr val="333E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1" name="Title 16">
            <a:extLst>
              <a:ext uri="{FF2B5EF4-FFF2-40B4-BE49-F238E27FC236}">
                <a16:creationId xmlns:a16="http://schemas.microsoft.com/office/drawing/2014/main" id="{89306929-5FBD-46B7-9F42-D7D4AFF370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6596" y="1274937"/>
            <a:ext cx="4137823" cy="914400"/>
          </a:xfrm>
        </p:spPr>
        <p:txBody>
          <a:bodyPr/>
          <a:lstStyle/>
          <a:p>
            <a:pPr algn="l"/>
            <a:r>
              <a:rPr lang="en-US" sz="2400" dirty="0">
                <a:solidFill>
                  <a:schemeClr val="bg1"/>
                </a:solidFill>
              </a:rPr>
              <a:t>Checklist: Identifying PI Opportunities</a:t>
            </a:r>
          </a:p>
        </p:txBody>
      </p:sp>
      <p:sp>
        <p:nvSpPr>
          <p:cNvPr id="342" name="TextBox 341">
            <a:extLst>
              <a:ext uri="{FF2B5EF4-FFF2-40B4-BE49-F238E27FC236}">
                <a16:creationId xmlns:a16="http://schemas.microsoft.com/office/drawing/2014/main" id="{5479222E-72C3-46AC-9A03-D4E91427C637}"/>
              </a:ext>
            </a:extLst>
          </p:cNvPr>
          <p:cNvSpPr txBox="1"/>
          <p:nvPr/>
        </p:nvSpPr>
        <p:spPr>
          <a:xfrm>
            <a:off x="0" y="2446385"/>
            <a:ext cx="1430424" cy="8627773"/>
          </a:xfrm>
          <a:prstGeom prst="rect">
            <a:avLst/>
          </a:prstGeom>
          <a:solidFill>
            <a:srgbClr val="1B9CAB">
              <a:alpha val="80000"/>
            </a:srgbClr>
          </a:solidFill>
        </p:spPr>
        <p:txBody>
          <a:bodyPr wrap="square" tIns="45720" rIns="91440" rtlCol="0" anchor="ctr">
            <a:noAutofit/>
          </a:bodyPr>
          <a:lstStyle/>
          <a:p>
            <a:pPr marL="0" lvl="1" algn="ctr"/>
            <a:endParaRPr lang="en-US" sz="2300" dirty="0">
              <a:solidFill>
                <a:schemeClr val="bg1"/>
              </a:solidFill>
            </a:endParaRPr>
          </a:p>
        </p:txBody>
      </p:sp>
      <p:grpSp>
        <p:nvGrpSpPr>
          <p:cNvPr id="343" name="Group 342">
            <a:extLst>
              <a:ext uri="{FF2B5EF4-FFF2-40B4-BE49-F238E27FC236}">
                <a16:creationId xmlns:a16="http://schemas.microsoft.com/office/drawing/2014/main" id="{145AAE4A-1D22-48D0-B038-910D6BF02455}"/>
              </a:ext>
            </a:extLst>
          </p:cNvPr>
          <p:cNvGrpSpPr>
            <a:grpSpLocks noChangeAspect="1"/>
          </p:cNvGrpSpPr>
          <p:nvPr/>
        </p:nvGrpSpPr>
        <p:grpSpPr>
          <a:xfrm>
            <a:off x="416238" y="4440015"/>
            <a:ext cx="457200" cy="457200"/>
            <a:chOff x="2055813" y="4430713"/>
            <a:chExt cx="439738" cy="439738"/>
          </a:xfrm>
          <a:solidFill>
            <a:schemeClr val="bg1"/>
          </a:solidFill>
        </p:grpSpPr>
        <p:sp>
          <p:nvSpPr>
            <p:cNvPr id="344" name="Freeform 6">
              <a:extLst>
                <a:ext uri="{FF2B5EF4-FFF2-40B4-BE49-F238E27FC236}">
                  <a16:creationId xmlns:a16="http://schemas.microsoft.com/office/drawing/2014/main" id="{B3B944E9-C0DA-41D0-B539-5957C2F604D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055813" y="4430713"/>
              <a:ext cx="439738" cy="439738"/>
            </a:xfrm>
            <a:custGeom>
              <a:avLst/>
              <a:gdLst>
                <a:gd name="T0" fmla="*/ 1664 w 1920"/>
                <a:gd name="T1" fmla="*/ 1248 h 1920"/>
                <a:gd name="T2" fmla="*/ 1216 w 1920"/>
                <a:gd name="T3" fmla="*/ 1856 h 1920"/>
                <a:gd name="T4" fmla="*/ 1696 w 1920"/>
                <a:gd name="T5" fmla="*/ 1069 h 1920"/>
                <a:gd name="T6" fmla="*/ 1696 w 1920"/>
                <a:gd name="T7" fmla="*/ 1069 h 1920"/>
                <a:gd name="T8" fmla="*/ 1035 w 1920"/>
                <a:gd name="T9" fmla="*/ 1416 h 1920"/>
                <a:gd name="T10" fmla="*/ 964 w 1920"/>
                <a:gd name="T11" fmla="*/ 1263 h 1920"/>
                <a:gd name="T12" fmla="*/ 928 w 1920"/>
                <a:gd name="T13" fmla="*/ 800 h 1920"/>
                <a:gd name="T14" fmla="*/ 1152 w 1920"/>
                <a:gd name="T15" fmla="*/ 1856 h 1920"/>
                <a:gd name="T16" fmla="*/ 640 w 1920"/>
                <a:gd name="T17" fmla="*/ 1625 h 1920"/>
                <a:gd name="T18" fmla="*/ 864 w 1920"/>
                <a:gd name="T19" fmla="*/ 1653 h 1920"/>
                <a:gd name="T20" fmla="*/ 640 w 1920"/>
                <a:gd name="T21" fmla="*/ 1625 h 1920"/>
                <a:gd name="T22" fmla="*/ 576 w 1920"/>
                <a:gd name="T23" fmla="*/ 1568 h 1920"/>
                <a:gd name="T24" fmla="*/ 352 w 1920"/>
                <a:gd name="T25" fmla="*/ 1598 h 1920"/>
                <a:gd name="T26" fmla="*/ 288 w 1920"/>
                <a:gd name="T27" fmla="*/ 1247 h 1920"/>
                <a:gd name="T28" fmla="*/ 288 w 1920"/>
                <a:gd name="T29" fmla="*/ 1360 h 1920"/>
                <a:gd name="T30" fmla="*/ 181 w 1920"/>
                <a:gd name="T31" fmla="*/ 1752 h 1920"/>
                <a:gd name="T32" fmla="*/ 64 w 1920"/>
                <a:gd name="T33" fmla="*/ 1856 h 1920"/>
                <a:gd name="T34" fmla="*/ 576 w 1920"/>
                <a:gd name="T35" fmla="*/ 672 h 1920"/>
                <a:gd name="T36" fmla="*/ 454 w 1920"/>
                <a:gd name="T37" fmla="*/ 1006 h 1920"/>
                <a:gd name="T38" fmla="*/ 352 w 1920"/>
                <a:gd name="T39" fmla="*/ 672 h 1920"/>
                <a:gd name="T40" fmla="*/ 459 w 1920"/>
                <a:gd name="T41" fmla="*/ 1416 h 1920"/>
                <a:gd name="T42" fmla="*/ 503 w 1920"/>
                <a:gd name="T43" fmla="*/ 1047 h 1920"/>
                <a:gd name="T44" fmla="*/ 640 w 1920"/>
                <a:gd name="T45" fmla="*/ 956 h 1920"/>
                <a:gd name="T46" fmla="*/ 864 w 1920"/>
                <a:gd name="T47" fmla="*/ 1568 h 1920"/>
                <a:gd name="T48" fmla="*/ 640 w 1920"/>
                <a:gd name="T49" fmla="*/ 956 h 1920"/>
                <a:gd name="T50" fmla="*/ 864 w 1920"/>
                <a:gd name="T51" fmla="*/ 768 h 1920"/>
                <a:gd name="T52" fmla="*/ 776 w 1920"/>
                <a:gd name="T53" fmla="*/ 801 h 1920"/>
                <a:gd name="T54" fmla="*/ 640 w 1920"/>
                <a:gd name="T55" fmla="*/ 640 h 1920"/>
                <a:gd name="T56" fmla="*/ 1420 w 1920"/>
                <a:gd name="T57" fmla="*/ 461 h 1920"/>
                <a:gd name="T58" fmla="*/ 1107 w 1920"/>
                <a:gd name="T59" fmla="*/ 330 h 1920"/>
                <a:gd name="T60" fmla="*/ 1131 w 1920"/>
                <a:gd name="T61" fmla="*/ 271 h 1920"/>
                <a:gd name="T62" fmla="*/ 1855 w 1920"/>
                <a:gd name="T63" fmla="*/ 474 h 1920"/>
                <a:gd name="T64" fmla="*/ 1472 w 1920"/>
                <a:gd name="T65" fmla="*/ 64 h 1920"/>
                <a:gd name="T66" fmla="*/ 1258 w 1920"/>
                <a:gd name="T67" fmla="*/ 767 h 1920"/>
                <a:gd name="T68" fmla="*/ 1472 w 1920"/>
                <a:gd name="T69" fmla="*/ 832 h 1920"/>
                <a:gd name="T70" fmla="*/ 1472 w 1920"/>
                <a:gd name="T71" fmla="*/ 0 h 1920"/>
                <a:gd name="T72" fmla="*/ 928 w 1920"/>
                <a:gd name="T73" fmla="*/ 736 h 1920"/>
                <a:gd name="T74" fmla="*/ 608 w 1920"/>
                <a:gd name="T75" fmla="*/ 192 h 1920"/>
                <a:gd name="T76" fmla="*/ 320 w 1920"/>
                <a:gd name="T77" fmla="*/ 608 h 1920"/>
                <a:gd name="T78" fmla="*/ 32 w 1920"/>
                <a:gd name="T79" fmla="*/ 928 h 1920"/>
                <a:gd name="T80" fmla="*/ 32 w 1920"/>
                <a:gd name="T81" fmla="*/ 1920 h 1920"/>
                <a:gd name="T82" fmla="*/ 896 w 1920"/>
                <a:gd name="T83" fmla="*/ 1920 h 1920"/>
                <a:gd name="T84" fmla="*/ 1920 w 1920"/>
                <a:gd name="T85" fmla="*/ 1888 h 1920"/>
                <a:gd name="T86" fmla="*/ 1687 w 1920"/>
                <a:gd name="T87" fmla="*/ 969 h 1920"/>
                <a:gd name="T88" fmla="*/ 1216 w 1920"/>
                <a:gd name="T89" fmla="*/ 815 h 1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920" h="1920">
                  <a:moveTo>
                    <a:pt x="1632" y="1024"/>
                  </a:moveTo>
                  <a:cubicBezTo>
                    <a:pt x="1632" y="1216"/>
                    <a:pt x="1632" y="1216"/>
                    <a:pt x="1632" y="1216"/>
                  </a:cubicBezTo>
                  <a:cubicBezTo>
                    <a:pt x="1632" y="1234"/>
                    <a:pt x="1646" y="1248"/>
                    <a:pt x="1664" y="1248"/>
                  </a:cubicBezTo>
                  <a:cubicBezTo>
                    <a:pt x="1856" y="1248"/>
                    <a:pt x="1856" y="1248"/>
                    <a:pt x="1856" y="1248"/>
                  </a:cubicBezTo>
                  <a:cubicBezTo>
                    <a:pt x="1856" y="1856"/>
                    <a:pt x="1856" y="1856"/>
                    <a:pt x="1856" y="1856"/>
                  </a:cubicBezTo>
                  <a:cubicBezTo>
                    <a:pt x="1216" y="1856"/>
                    <a:pt x="1216" y="1856"/>
                    <a:pt x="1216" y="1856"/>
                  </a:cubicBezTo>
                  <a:cubicBezTo>
                    <a:pt x="1216" y="1024"/>
                    <a:pt x="1216" y="1024"/>
                    <a:pt x="1216" y="1024"/>
                  </a:cubicBezTo>
                  <a:lnTo>
                    <a:pt x="1632" y="1024"/>
                  </a:lnTo>
                  <a:close/>
                  <a:moveTo>
                    <a:pt x="1696" y="1069"/>
                  </a:moveTo>
                  <a:cubicBezTo>
                    <a:pt x="1811" y="1184"/>
                    <a:pt x="1811" y="1184"/>
                    <a:pt x="1811" y="1184"/>
                  </a:cubicBezTo>
                  <a:cubicBezTo>
                    <a:pt x="1696" y="1184"/>
                    <a:pt x="1696" y="1184"/>
                    <a:pt x="1696" y="1184"/>
                  </a:cubicBezTo>
                  <a:lnTo>
                    <a:pt x="1696" y="1069"/>
                  </a:lnTo>
                  <a:close/>
                  <a:moveTo>
                    <a:pt x="928" y="1597"/>
                  </a:moveTo>
                  <a:cubicBezTo>
                    <a:pt x="1077" y="1464"/>
                    <a:pt x="1077" y="1464"/>
                    <a:pt x="1077" y="1464"/>
                  </a:cubicBezTo>
                  <a:cubicBezTo>
                    <a:pt x="1035" y="1416"/>
                    <a:pt x="1035" y="1416"/>
                    <a:pt x="1035" y="1416"/>
                  </a:cubicBezTo>
                  <a:cubicBezTo>
                    <a:pt x="928" y="1511"/>
                    <a:pt x="928" y="1511"/>
                    <a:pt x="928" y="1511"/>
                  </a:cubicBezTo>
                  <a:cubicBezTo>
                    <a:pt x="928" y="1197"/>
                    <a:pt x="928" y="1197"/>
                    <a:pt x="928" y="1197"/>
                  </a:cubicBezTo>
                  <a:cubicBezTo>
                    <a:pt x="964" y="1263"/>
                    <a:pt x="964" y="1263"/>
                    <a:pt x="964" y="1263"/>
                  </a:cubicBezTo>
                  <a:cubicBezTo>
                    <a:pt x="1020" y="1233"/>
                    <a:pt x="1020" y="1233"/>
                    <a:pt x="1020" y="1233"/>
                  </a:cubicBezTo>
                  <a:cubicBezTo>
                    <a:pt x="928" y="1062"/>
                    <a:pt x="928" y="1062"/>
                    <a:pt x="928" y="1062"/>
                  </a:cubicBezTo>
                  <a:cubicBezTo>
                    <a:pt x="928" y="800"/>
                    <a:pt x="928" y="800"/>
                    <a:pt x="928" y="800"/>
                  </a:cubicBezTo>
                  <a:cubicBezTo>
                    <a:pt x="1152" y="800"/>
                    <a:pt x="1152" y="800"/>
                    <a:pt x="1152" y="800"/>
                  </a:cubicBezTo>
                  <a:cubicBezTo>
                    <a:pt x="1152" y="992"/>
                    <a:pt x="1152" y="992"/>
                    <a:pt x="1152" y="992"/>
                  </a:cubicBezTo>
                  <a:cubicBezTo>
                    <a:pt x="1152" y="1856"/>
                    <a:pt x="1152" y="1856"/>
                    <a:pt x="1152" y="1856"/>
                  </a:cubicBezTo>
                  <a:cubicBezTo>
                    <a:pt x="928" y="1856"/>
                    <a:pt x="928" y="1856"/>
                    <a:pt x="928" y="1856"/>
                  </a:cubicBezTo>
                  <a:lnTo>
                    <a:pt x="928" y="1597"/>
                  </a:lnTo>
                  <a:close/>
                  <a:moveTo>
                    <a:pt x="640" y="1625"/>
                  </a:moveTo>
                  <a:cubicBezTo>
                    <a:pt x="747" y="1720"/>
                    <a:pt x="747" y="1720"/>
                    <a:pt x="747" y="1720"/>
                  </a:cubicBezTo>
                  <a:cubicBezTo>
                    <a:pt x="759" y="1731"/>
                    <a:pt x="777" y="1731"/>
                    <a:pt x="789" y="1720"/>
                  </a:cubicBezTo>
                  <a:cubicBezTo>
                    <a:pt x="864" y="1653"/>
                    <a:pt x="864" y="1653"/>
                    <a:pt x="864" y="1653"/>
                  </a:cubicBezTo>
                  <a:cubicBezTo>
                    <a:pt x="864" y="1856"/>
                    <a:pt x="864" y="1856"/>
                    <a:pt x="864" y="1856"/>
                  </a:cubicBezTo>
                  <a:cubicBezTo>
                    <a:pt x="640" y="1856"/>
                    <a:pt x="640" y="1856"/>
                    <a:pt x="640" y="1856"/>
                  </a:cubicBezTo>
                  <a:lnTo>
                    <a:pt x="640" y="1625"/>
                  </a:lnTo>
                  <a:close/>
                  <a:moveTo>
                    <a:pt x="352" y="1598"/>
                  </a:moveTo>
                  <a:cubicBezTo>
                    <a:pt x="480" y="1483"/>
                    <a:pt x="480" y="1483"/>
                    <a:pt x="480" y="1483"/>
                  </a:cubicBezTo>
                  <a:cubicBezTo>
                    <a:pt x="576" y="1568"/>
                    <a:pt x="576" y="1568"/>
                    <a:pt x="576" y="1568"/>
                  </a:cubicBezTo>
                  <a:cubicBezTo>
                    <a:pt x="576" y="1856"/>
                    <a:pt x="576" y="1856"/>
                    <a:pt x="576" y="1856"/>
                  </a:cubicBezTo>
                  <a:cubicBezTo>
                    <a:pt x="352" y="1856"/>
                    <a:pt x="352" y="1856"/>
                    <a:pt x="352" y="1856"/>
                  </a:cubicBezTo>
                  <a:lnTo>
                    <a:pt x="352" y="1598"/>
                  </a:lnTo>
                  <a:close/>
                  <a:moveTo>
                    <a:pt x="64" y="992"/>
                  </a:moveTo>
                  <a:cubicBezTo>
                    <a:pt x="288" y="992"/>
                    <a:pt x="288" y="992"/>
                    <a:pt x="288" y="992"/>
                  </a:cubicBezTo>
                  <a:cubicBezTo>
                    <a:pt x="288" y="1247"/>
                    <a:pt x="288" y="1247"/>
                    <a:pt x="288" y="1247"/>
                  </a:cubicBezTo>
                  <a:cubicBezTo>
                    <a:pt x="102" y="1518"/>
                    <a:pt x="102" y="1518"/>
                    <a:pt x="102" y="1518"/>
                  </a:cubicBezTo>
                  <a:cubicBezTo>
                    <a:pt x="154" y="1554"/>
                    <a:pt x="154" y="1554"/>
                    <a:pt x="154" y="1554"/>
                  </a:cubicBezTo>
                  <a:cubicBezTo>
                    <a:pt x="288" y="1360"/>
                    <a:pt x="288" y="1360"/>
                    <a:pt x="288" y="1360"/>
                  </a:cubicBezTo>
                  <a:cubicBezTo>
                    <a:pt x="288" y="1570"/>
                    <a:pt x="288" y="1570"/>
                    <a:pt x="288" y="1570"/>
                  </a:cubicBezTo>
                  <a:cubicBezTo>
                    <a:pt x="139" y="1704"/>
                    <a:pt x="139" y="1704"/>
                    <a:pt x="139" y="1704"/>
                  </a:cubicBezTo>
                  <a:cubicBezTo>
                    <a:pt x="181" y="1752"/>
                    <a:pt x="181" y="1752"/>
                    <a:pt x="181" y="1752"/>
                  </a:cubicBezTo>
                  <a:cubicBezTo>
                    <a:pt x="288" y="1656"/>
                    <a:pt x="288" y="1656"/>
                    <a:pt x="288" y="1656"/>
                  </a:cubicBezTo>
                  <a:cubicBezTo>
                    <a:pt x="288" y="1856"/>
                    <a:pt x="288" y="1856"/>
                    <a:pt x="288" y="1856"/>
                  </a:cubicBezTo>
                  <a:cubicBezTo>
                    <a:pt x="64" y="1856"/>
                    <a:pt x="64" y="1856"/>
                    <a:pt x="64" y="1856"/>
                  </a:cubicBezTo>
                  <a:lnTo>
                    <a:pt x="64" y="992"/>
                  </a:lnTo>
                  <a:close/>
                  <a:moveTo>
                    <a:pt x="352" y="672"/>
                  </a:moveTo>
                  <a:cubicBezTo>
                    <a:pt x="576" y="672"/>
                    <a:pt x="576" y="672"/>
                    <a:pt x="576" y="672"/>
                  </a:cubicBezTo>
                  <a:cubicBezTo>
                    <a:pt x="576" y="922"/>
                    <a:pt x="576" y="922"/>
                    <a:pt x="576" y="922"/>
                  </a:cubicBezTo>
                  <a:cubicBezTo>
                    <a:pt x="462" y="997"/>
                    <a:pt x="462" y="997"/>
                    <a:pt x="462" y="997"/>
                  </a:cubicBezTo>
                  <a:cubicBezTo>
                    <a:pt x="459" y="1000"/>
                    <a:pt x="456" y="1003"/>
                    <a:pt x="454" y="1006"/>
                  </a:cubicBezTo>
                  <a:cubicBezTo>
                    <a:pt x="352" y="1154"/>
                    <a:pt x="352" y="1154"/>
                    <a:pt x="352" y="1154"/>
                  </a:cubicBezTo>
                  <a:cubicBezTo>
                    <a:pt x="352" y="960"/>
                    <a:pt x="352" y="960"/>
                    <a:pt x="352" y="960"/>
                  </a:cubicBezTo>
                  <a:lnTo>
                    <a:pt x="352" y="672"/>
                  </a:lnTo>
                  <a:close/>
                  <a:moveTo>
                    <a:pt x="576" y="1483"/>
                  </a:moveTo>
                  <a:cubicBezTo>
                    <a:pt x="501" y="1416"/>
                    <a:pt x="501" y="1416"/>
                    <a:pt x="501" y="1416"/>
                  </a:cubicBezTo>
                  <a:cubicBezTo>
                    <a:pt x="489" y="1405"/>
                    <a:pt x="471" y="1405"/>
                    <a:pt x="459" y="1416"/>
                  </a:cubicBezTo>
                  <a:cubicBezTo>
                    <a:pt x="352" y="1512"/>
                    <a:pt x="352" y="1512"/>
                    <a:pt x="352" y="1512"/>
                  </a:cubicBezTo>
                  <a:cubicBezTo>
                    <a:pt x="352" y="1267"/>
                    <a:pt x="352" y="1267"/>
                    <a:pt x="352" y="1267"/>
                  </a:cubicBezTo>
                  <a:cubicBezTo>
                    <a:pt x="503" y="1047"/>
                    <a:pt x="503" y="1047"/>
                    <a:pt x="503" y="1047"/>
                  </a:cubicBezTo>
                  <a:cubicBezTo>
                    <a:pt x="576" y="998"/>
                    <a:pt x="576" y="998"/>
                    <a:pt x="576" y="998"/>
                  </a:cubicBezTo>
                  <a:lnTo>
                    <a:pt x="576" y="1483"/>
                  </a:lnTo>
                  <a:close/>
                  <a:moveTo>
                    <a:pt x="640" y="956"/>
                  </a:moveTo>
                  <a:cubicBezTo>
                    <a:pt x="757" y="878"/>
                    <a:pt x="757" y="878"/>
                    <a:pt x="757" y="878"/>
                  </a:cubicBezTo>
                  <a:cubicBezTo>
                    <a:pt x="864" y="1078"/>
                    <a:pt x="864" y="1078"/>
                    <a:pt x="864" y="1078"/>
                  </a:cubicBezTo>
                  <a:cubicBezTo>
                    <a:pt x="864" y="1568"/>
                    <a:pt x="864" y="1568"/>
                    <a:pt x="864" y="1568"/>
                  </a:cubicBezTo>
                  <a:cubicBezTo>
                    <a:pt x="768" y="1653"/>
                    <a:pt x="768" y="1653"/>
                    <a:pt x="768" y="1653"/>
                  </a:cubicBezTo>
                  <a:cubicBezTo>
                    <a:pt x="640" y="1539"/>
                    <a:pt x="640" y="1539"/>
                    <a:pt x="640" y="1539"/>
                  </a:cubicBezTo>
                  <a:lnTo>
                    <a:pt x="640" y="956"/>
                  </a:lnTo>
                  <a:close/>
                  <a:moveTo>
                    <a:pt x="640" y="256"/>
                  </a:moveTo>
                  <a:cubicBezTo>
                    <a:pt x="864" y="256"/>
                    <a:pt x="864" y="256"/>
                    <a:pt x="864" y="256"/>
                  </a:cubicBezTo>
                  <a:cubicBezTo>
                    <a:pt x="864" y="768"/>
                    <a:pt x="864" y="768"/>
                    <a:pt x="864" y="768"/>
                  </a:cubicBezTo>
                  <a:cubicBezTo>
                    <a:pt x="864" y="943"/>
                    <a:pt x="864" y="943"/>
                    <a:pt x="864" y="943"/>
                  </a:cubicBezTo>
                  <a:cubicBezTo>
                    <a:pt x="796" y="817"/>
                    <a:pt x="796" y="817"/>
                    <a:pt x="796" y="817"/>
                  </a:cubicBezTo>
                  <a:cubicBezTo>
                    <a:pt x="792" y="809"/>
                    <a:pt x="785" y="803"/>
                    <a:pt x="776" y="801"/>
                  </a:cubicBezTo>
                  <a:cubicBezTo>
                    <a:pt x="767" y="799"/>
                    <a:pt x="758" y="800"/>
                    <a:pt x="750" y="805"/>
                  </a:cubicBezTo>
                  <a:cubicBezTo>
                    <a:pt x="640" y="879"/>
                    <a:pt x="640" y="879"/>
                    <a:pt x="640" y="879"/>
                  </a:cubicBezTo>
                  <a:cubicBezTo>
                    <a:pt x="640" y="640"/>
                    <a:pt x="640" y="640"/>
                    <a:pt x="640" y="640"/>
                  </a:cubicBezTo>
                  <a:lnTo>
                    <a:pt x="640" y="256"/>
                  </a:lnTo>
                  <a:close/>
                  <a:moveTo>
                    <a:pt x="1107" y="330"/>
                  </a:moveTo>
                  <a:cubicBezTo>
                    <a:pt x="1420" y="461"/>
                    <a:pt x="1420" y="461"/>
                    <a:pt x="1420" y="461"/>
                  </a:cubicBezTo>
                  <a:cubicBezTo>
                    <a:pt x="1208" y="726"/>
                    <a:pt x="1208" y="726"/>
                    <a:pt x="1208" y="726"/>
                  </a:cubicBezTo>
                  <a:cubicBezTo>
                    <a:pt x="1134" y="656"/>
                    <a:pt x="1088" y="558"/>
                    <a:pt x="1088" y="448"/>
                  </a:cubicBezTo>
                  <a:cubicBezTo>
                    <a:pt x="1088" y="407"/>
                    <a:pt x="1095" y="367"/>
                    <a:pt x="1107" y="330"/>
                  </a:cubicBezTo>
                  <a:close/>
                  <a:moveTo>
                    <a:pt x="1240" y="143"/>
                  </a:moveTo>
                  <a:cubicBezTo>
                    <a:pt x="1390" y="379"/>
                    <a:pt x="1390" y="379"/>
                    <a:pt x="1390" y="379"/>
                  </a:cubicBezTo>
                  <a:cubicBezTo>
                    <a:pt x="1131" y="271"/>
                    <a:pt x="1131" y="271"/>
                    <a:pt x="1131" y="271"/>
                  </a:cubicBezTo>
                  <a:cubicBezTo>
                    <a:pt x="1158" y="221"/>
                    <a:pt x="1195" y="177"/>
                    <a:pt x="1240" y="143"/>
                  </a:cubicBezTo>
                  <a:close/>
                  <a:moveTo>
                    <a:pt x="1856" y="448"/>
                  </a:moveTo>
                  <a:cubicBezTo>
                    <a:pt x="1856" y="457"/>
                    <a:pt x="1855" y="466"/>
                    <a:pt x="1855" y="474"/>
                  </a:cubicBezTo>
                  <a:cubicBezTo>
                    <a:pt x="1491" y="419"/>
                    <a:pt x="1491" y="419"/>
                    <a:pt x="1491" y="419"/>
                  </a:cubicBezTo>
                  <a:cubicBezTo>
                    <a:pt x="1294" y="108"/>
                    <a:pt x="1294" y="108"/>
                    <a:pt x="1294" y="108"/>
                  </a:cubicBezTo>
                  <a:cubicBezTo>
                    <a:pt x="1347" y="80"/>
                    <a:pt x="1408" y="64"/>
                    <a:pt x="1472" y="64"/>
                  </a:cubicBezTo>
                  <a:cubicBezTo>
                    <a:pt x="1684" y="64"/>
                    <a:pt x="1856" y="236"/>
                    <a:pt x="1856" y="448"/>
                  </a:cubicBezTo>
                  <a:close/>
                  <a:moveTo>
                    <a:pt x="1472" y="832"/>
                  </a:moveTo>
                  <a:cubicBezTo>
                    <a:pt x="1393" y="832"/>
                    <a:pt x="1319" y="808"/>
                    <a:pt x="1258" y="767"/>
                  </a:cubicBezTo>
                  <a:cubicBezTo>
                    <a:pt x="1485" y="482"/>
                    <a:pt x="1485" y="482"/>
                    <a:pt x="1485" y="482"/>
                  </a:cubicBezTo>
                  <a:cubicBezTo>
                    <a:pt x="1845" y="538"/>
                    <a:pt x="1845" y="538"/>
                    <a:pt x="1845" y="538"/>
                  </a:cubicBezTo>
                  <a:cubicBezTo>
                    <a:pt x="1804" y="706"/>
                    <a:pt x="1653" y="832"/>
                    <a:pt x="1472" y="832"/>
                  </a:cubicBezTo>
                  <a:close/>
                  <a:moveTo>
                    <a:pt x="1472" y="896"/>
                  </a:moveTo>
                  <a:cubicBezTo>
                    <a:pt x="1719" y="896"/>
                    <a:pt x="1920" y="695"/>
                    <a:pt x="1920" y="448"/>
                  </a:cubicBezTo>
                  <a:cubicBezTo>
                    <a:pt x="1920" y="201"/>
                    <a:pt x="1719" y="0"/>
                    <a:pt x="1472" y="0"/>
                  </a:cubicBezTo>
                  <a:cubicBezTo>
                    <a:pt x="1225" y="0"/>
                    <a:pt x="1024" y="201"/>
                    <a:pt x="1024" y="448"/>
                  </a:cubicBezTo>
                  <a:cubicBezTo>
                    <a:pt x="1024" y="558"/>
                    <a:pt x="1064" y="658"/>
                    <a:pt x="1129" y="736"/>
                  </a:cubicBezTo>
                  <a:cubicBezTo>
                    <a:pt x="928" y="736"/>
                    <a:pt x="928" y="736"/>
                    <a:pt x="928" y="736"/>
                  </a:cubicBezTo>
                  <a:cubicBezTo>
                    <a:pt x="928" y="224"/>
                    <a:pt x="928" y="224"/>
                    <a:pt x="928" y="224"/>
                  </a:cubicBezTo>
                  <a:cubicBezTo>
                    <a:pt x="928" y="206"/>
                    <a:pt x="914" y="192"/>
                    <a:pt x="896" y="192"/>
                  </a:cubicBezTo>
                  <a:cubicBezTo>
                    <a:pt x="608" y="192"/>
                    <a:pt x="608" y="192"/>
                    <a:pt x="608" y="192"/>
                  </a:cubicBezTo>
                  <a:cubicBezTo>
                    <a:pt x="590" y="192"/>
                    <a:pt x="576" y="206"/>
                    <a:pt x="576" y="224"/>
                  </a:cubicBezTo>
                  <a:cubicBezTo>
                    <a:pt x="576" y="608"/>
                    <a:pt x="576" y="608"/>
                    <a:pt x="576" y="608"/>
                  </a:cubicBezTo>
                  <a:cubicBezTo>
                    <a:pt x="320" y="608"/>
                    <a:pt x="320" y="608"/>
                    <a:pt x="320" y="608"/>
                  </a:cubicBezTo>
                  <a:cubicBezTo>
                    <a:pt x="302" y="608"/>
                    <a:pt x="288" y="622"/>
                    <a:pt x="288" y="640"/>
                  </a:cubicBezTo>
                  <a:cubicBezTo>
                    <a:pt x="288" y="928"/>
                    <a:pt x="288" y="928"/>
                    <a:pt x="288" y="928"/>
                  </a:cubicBezTo>
                  <a:cubicBezTo>
                    <a:pt x="32" y="928"/>
                    <a:pt x="32" y="928"/>
                    <a:pt x="32" y="928"/>
                  </a:cubicBezTo>
                  <a:cubicBezTo>
                    <a:pt x="14" y="928"/>
                    <a:pt x="0" y="942"/>
                    <a:pt x="0" y="960"/>
                  </a:cubicBezTo>
                  <a:cubicBezTo>
                    <a:pt x="0" y="1888"/>
                    <a:pt x="0" y="1888"/>
                    <a:pt x="0" y="1888"/>
                  </a:cubicBezTo>
                  <a:cubicBezTo>
                    <a:pt x="0" y="1906"/>
                    <a:pt x="14" y="1920"/>
                    <a:pt x="32" y="1920"/>
                  </a:cubicBezTo>
                  <a:cubicBezTo>
                    <a:pt x="320" y="1920"/>
                    <a:pt x="320" y="1920"/>
                    <a:pt x="320" y="1920"/>
                  </a:cubicBezTo>
                  <a:cubicBezTo>
                    <a:pt x="608" y="1920"/>
                    <a:pt x="608" y="1920"/>
                    <a:pt x="608" y="1920"/>
                  </a:cubicBezTo>
                  <a:cubicBezTo>
                    <a:pt x="896" y="1920"/>
                    <a:pt x="896" y="1920"/>
                    <a:pt x="896" y="1920"/>
                  </a:cubicBezTo>
                  <a:cubicBezTo>
                    <a:pt x="1184" y="1920"/>
                    <a:pt x="1184" y="1920"/>
                    <a:pt x="1184" y="1920"/>
                  </a:cubicBezTo>
                  <a:cubicBezTo>
                    <a:pt x="1888" y="1920"/>
                    <a:pt x="1888" y="1920"/>
                    <a:pt x="1888" y="1920"/>
                  </a:cubicBezTo>
                  <a:cubicBezTo>
                    <a:pt x="1906" y="1920"/>
                    <a:pt x="1920" y="1906"/>
                    <a:pt x="1920" y="1888"/>
                  </a:cubicBezTo>
                  <a:cubicBezTo>
                    <a:pt x="1920" y="1216"/>
                    <a:pt x="1920" y="1216"/>
                    <a:pt x="1920" y="1216"/>
                  </a:cubicBezTo>
                  <a:cubicBezTo>
                    <a:pt x="1920" y="1207"/>
                    <a:pt x="1916" y="1199"/>
                    <a:pt x="1911" y="1193"/>
                  </a:cubicBezTo>
                  <a:cubicBezTo>
                    <a:pt x="1687" y="969"/>
                    <a:pt x="1687" y="969"/>
                    <a:pt x="1687" y="969"/>
                  </a:cubicBezTo>
                  <a:cubicBezTo>
                    <a:pt x="1681" y="964"/>
                    <a:pt x="1673" y="960"/>
                    <a:pt x="1664" y="960"/>
                  </a:cubicBezTo>
                  <a:cubicBezTo>
                    <a:pt x="1216" y="960"/>
                    <a:pt x="1216" y="960"/>
                    <a:pt x="1216" y="960"/>
                  </a:cubicBezTo>
                  <a:cubicBezTo>
                    <a:pt x="1216" y="815"/>
                    <a:pt x="1216" y="815"/>
                    <a:pt x="1216" y="815"/>
                  </a:cubicBezTo>
                  <a:cubicBezTo>
                    <a:pt x="1289" y="866"/>
                    <a:pt x="1377" y="896"/>
                    <a:pt x="1472" y="89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45" name="Rectangle 7">
              <a:extLst>
                <a:ext uri="{FF2B5EF4-FFF2-40B4-BE49-F238E27FC236}">
                  <a16:creationId xmlns:a16="http://schemas.microsoft.com/office/drawing/2014/main" id="{F3C811E3-9D42-44B0-AA0C-E364AB944A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47913" y="4679950"/>
              <a:ext cx="66675" cy="142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46" name="Rectangle 8">
              <a:extLst>
                <a:ext uri="{FF2B5EF4-FFF2-40B4-BE49-F238E27FC236}">
                  <a16:creationId xmlns:a16="http://schemas.microsoft.com/office/drawing/2014/main" id="{E1B8CCF2-C3A9-4C02-B9EB-023DCAFADC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47913" y="4708525"/>
              <a:ext cx="66675" cy="158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47" name="Rectangle 9">
              <a:extLst>
                <a:ext uri="{FF2B5EF4-FFF2-40B4-BE49-F238E27FC236}">
                  <a16:creationId xmlns:a16="http://schemas.microsoft.com/office/drawing/2014/main" id="{B1104571-072A-4717-9772-5ED7B9AF1F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47913" y="4738688"/>
              <a:ext cx="117475" cy="142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48" name="Rectangle 10">
              <a:extLst>
                <a:ext uri="{FF2B5EF4-FFF2-40B4-BE49-F238E27FC236}">
                  <a16:creationId xmlns:a16="http://schemas.microsoft.com/office/drawing/2014/main" id="{ED1BC250-2E01-4CF9-98FA-C87D760821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47913" y="4767263"/>
              <a:ext cx="117475" cy="158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49" name="Rectangle 11">
              <a:extLst>
                <a:ext uri="{FF2B5EF4-FFF2-40B4-BE49-F238E27FC236}">
                  <a16:creationId xmlns:a16="http://schemas.microsoft.com/office/drawing/2014/main" id="{68E08991-9109-4C1A-805B-AC08AD6B9F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47913" y="4797425"/>
              <a:ext cx="117475" cy="142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50" name="Rectangle 12">
              <a:extLst>
                <a:ext uri="{FF2B5EF4-FFF2-40B4-BE49-F238E27FC236}">
                  <a16:creationId xmlns:a16="http://schemas.microsoft.com/office/drawing/2014/main" id="{FA1C526E-43D6-47B4-915A-548B455E49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47913" y="4826000"/>
              <a:ext cx="117475" cy="142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51" name="Freeform 13">
              <a:extLst>
                <a:ext uri="{FF2B5EF4-FFF2-40B4-BE49-F238E27FC236}">
                  <a16:creationId xmlns:a16="http://schemas.microsoft.com/office/drawing/2014/main" id="{0F0D2713-42A8-4163-8883-18408870FF7B}"/>
                </a:ext>
              </a:extLst>
            </p:cNvPr>
            <p:cNvSpPr>
              <a:spLocks/>
            </p:cNvSpPr>
            <p:nvPr/>
          </p:nvSpPr>
          <p:spPr bwMode="auto">
            <a:xfrm>
              <a:off x="2122488" y="4452938"/>
              <a:ext cx="42863" cy="44450"/>
            </a:xfrm>
            <a:custGeom>
              <a:avLst/>
              <a:gdLst>
                <a:gd name="T0" fmla="*/ 9 w 27"/>
                <a:gd name="T1" fmla="*/ 0 h 28"/>
                <a:gd name="T2" fmla="*/ 9 w 27"/>
                <a:gd name="T3" fmla="*/ 9 h 28"/>
                <a:gd name="T4" fmla="*/ 0 w 27"/>
                <a:gd name="T5" fmla="*/ 9 h 28"/>
                <a:gd name="T6" fmla="*/ 0 w 27"/>
                <a:gd name="T7" fmla="*/ 19 h 28"/>
                <a:gd name="T8" fmla="*/ 9 w 27"/>
                <a:gd name="T9" fmla="*/ 19 h 28"/>
                <a:gd name="T10" fmla="*/ 9 w 27"/>
                <a:gd name="T11" fmla="*/ 28 h 28"/>
                <a:gd name="T12" fmla="*/ 18 w 27"/>
                <a:gd name="T13" fmla="*/ 28 h 28"/>
                <a:gd name="T14" fmla="*/ 18 w 27"/>
                <a:gd name="T15" fmla="*/ 19 h 28"/>
                <a:gd name="T16" fmla="*/ 27 w 27"/>
                <a:gd name="T17" fmla="*/ 19 h 28"/>
                <a:gd name="T18" fmla="*/ 27 w 27"/>
                <a:gd name="T19" fmla="*/ 9 h 28"/>
                <a:gd name="T20" fmla="*/ 18 w 27"/>
                <a:gd name="T21" fmla="*/ 9 h 28"/>
                <a:gd name="T22" fmla="*/ 18 w 27"/>
                <a:gd name="T23" fmla="*/ 0 h 28"/>
                <a:gd name="T24" fmla="*/ 9 w 27"/>
                <a:gd name="T2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" h="28">
                  <a:moveTo>
                    <a:pt x="9" y="0"/>
                  </a:moveTo>
                  <a:lnTo>
                    <a:pt x="9" y="9"/>
                  </a:lnTo>
                  <a:lnTo>
                    <a:pt x="0" y="9"/>
                  </a:lnTo>
                  <a:lnTo>
                    <a:pt x="0" y="19"/>
                  </a:lnTo>
                  <a:lnTo>
                    <a:pt x="9" y="19"/>
                  </a:lnTo>
                  <a:lnTo>
                    <a:pt x="9" y="28"/>
                  </a:lnTo>
                  <a:lnTo>
                    <a:pt x="18" y="28"/>
                  </a:lnTo>
                  <a:lnTo>
                    <a:pt x="18" y="19"/>
                  </a:lnTo>
                  <a:lnTo>
                    <a:pt x="27" y="19"/>
                  </a:lnTo>
                  <a:lnTo>
                    <a:pt x="27" y="9"/>
                  </a:lnTo>
                  <a:lnTo>
                    <a:pt x="18" y="9"/>
                  </a:lnTo>
                  <a:lnTo>
                    <a:pt x="18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52" name="Freeform 14">
              <a:extLst>
                <a:ext uri="{FF2B5EF4-FFF2-40B4-BE49-F238E27FC236}">
                  <a16:creationId xmlns:a16="http://schemas.microsoft.com/office/drawing/2014/main" id="{5F12E6C0-C452-4233-9E12-5A9F3691D626}"/>
                </a:ext>
              </a:extLst>
            </p:cNvPr>
            <p:cNvSpPr>
              <a:spLocks/>
            </p:cNvSpPr>
            <p:nvPr/>
          </p:nvSpPr>
          <p:spPr bwMode="auto">
            <a:xfrm>
              <a:off x="2085975" y="4497388"/>
              <a:ext cx="42863" cy="44450"/>
            </a:xfrm>
            <a:custGeom>
              <a:avLst/>
              <a:gdLst>
                <a:gd name="T0" fmla="*/ 9 w 27"/>
                <a:gd name="T1" fmla="*/ 0 h 28"/>
                <a:gd name="T2" fmla="*/ 9 w 27"/>
                <a:gd name="T3" fmla="*/ 9 h 28"/>
                <a:gd name="T4" fmla="*/ 0 w 27"/>
                <a:gd name="T5" fmla="*/ 9 h 28"/>
                <a:gd name="T6" fmla="*/ 0 w 27"/>
                <a:gd name="T7" fmla="*/ 18 h 28"/>
                <a:gd name="T8" fmla="*/ 9 w 27"/>
                <a:gd name="T9" fmla="*/ 18 h 28"/>
                <a:gd name="T10" fmla="*/ 9 w 27"/>
                <a:gd name="T11" fmla="*/ 28 h 28"/>
                <a:gd name="T12" fmla="*/ 18 w 27"/>
                <a:gd name="T13" fmla="*/ 28 h 28"/>
                <a:gd name="T14" fmla="*/ 18 w 27"/>
                <a:gd name="T15" fmla="*/ 18 h 28"/>
                <a:gd name="T16" fmla="*/ 27 w 27"/>
                <a:gd name="T17" fmla="*/ 18 h 28"/>
                <a:gd name="T18" fmla="*/ 27 w 27"/>
                <a:gd name="T19" fmla="*/ 9 h 28"/>
                <a:gd name="T20" fmla="*/ 18 w 27"/>
                <a:gd name="T21" fmla="*/ 9 h 28"/>
                <a:gd name="T22" fmla="*/ 18 w 27"/>
                <a:gd name="T23" fmla="*/ 0 h 28"/>
                <a:gd name="T24" fmla="*/ 9 w 27"/>
                <a:gd name="T2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" h="28">
                  <a:moveTo>
                    <a:pt x="9" y="0"/>
                  </a:moveTo>
                  <a:lnTo>
                    <a:pt x="9" y="9"/>
                  </a:lnTo>
                  <a:lnTo>
                    <a:pt x="0" y="9"/>
                  </a:lnTo>
                  <a:lnTo>
                    <a:pt x="0" y="18"/>
                  </a:lnTo>
                  <a:lnTo>
                    <a:pt x="9" y="18"/>
                  </a:lnTo>
                  <a:lnTo>
                    <a:pt x="9" y="28"/>
                  </a:lnTo>
                  <a:lnTo>
                    <a:pt x="18" y="28"/>
                  </a:lnTo>
                  <a:lnTo>
                    <a:pt x="18" y="18"/>
                  </a:lnTo>
                  <a:lnTo>
                    <a:pt x="27" y="18"/>
                  </a:lnTo>
                  <a:lnTo>
                    <a:pt x="27" y="9"/>
                  </a:lnTo>
                  <a:lnTo>
                    <a:pt x="18" y="9"/>
                  </a:lnTo>
                  <a:lnTo>
                    <a:pt x="18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353" name="Group 4">
            <a:extLst>
              <a:ext uri="{FF2B5EF4-FFF2-40B4-BE49-F238E27FC236}">
                <a16:creationId xmlns:a16="http://schemas.microsoft.com/office/drawing/2014/main" id="{73ED4A81-C07C-452E-84E9-6BF4E00749C2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459427" y="5913963"/>
            <a:ext cx="478465" cy="457200"/>
            <a:chOff x="5963" y="-1597"/>
            <a:chExt cx="990" cy="946"/>
          </a:xfrm>
          <a:solidFill>
            <a:schemeClr val="bg1"/>
          </a:solidFill>
        </p:grpSpPr>
        <p:sp>
          <p:nvSpPr>
            <p:cNvPr id="354" name="Freeform 5">
              <a:extLst>
                <a:ext uri="{FF2B5EF4-FFF2-40B4-BE49-F238E27FC236}">
                  <a16:creationId xmlns:a16="http://schemas.microsoft.com/office/drawing/2014/main" id="{C00A5026-6A2F-4CA5-A8EA-288D91A56DB3}"/>
                </a:ext>
              </a:extLst>
            </p:cNvPr>
            <p:cNvSpPr>
              <a:spLocks/>
            </p:cNvSpPr>
            <p:nvPr/>
          </p:nvSpPr>
          <p:spPr bwMode="auto">
            <a:xfrm>
              <a:off x="5963" y="-1514"/>
              <a:ext cx="725" cy="863"/>
            </a:xfrm>
            <a:custGeom>
              <a:avLst/>
              <a:gdLst>
                <a:gd name="T0" fmla="*/ 87 w 423"/>
                <a:gd name="T1" fmla="*/ 0 h 504"/>
                <a:gd name="T2" fmla="*/ 87 w 423"/>
                <a:gd name="T3" fmla="*/ 40 h 504"/>
                <a:gd name="T4" fmla="*/ 41 w 423"/>
                <a:gd name="T5" fmla="*/ 40 h 504"/>
                <a:gd name="T6" fmla="*/ 41 w 423"/>
                <a:gd name="T7" fmla="*/ 463 h 504"/>
                <a:gd name="T8" fmla="*/ 382 w 423"/>
                <a:gd name="T9" fmla="*/ 463 h 504"/>
                <a:gd name="T10" fmla="*/ 382 w 423"/>
                <a:gd name="T11" fmla="*/ 41 h 504"/>
                <a:gd name="T12" fmla="*/ 335 w 423"/>
                <a:gd name="T13" fmla="*/ 41 h 504"/>
                <a:gd name="T14" fmla="*/ 335 w 423"/>
                <a:gd name="T15" fmla="*/ 1 h 504"/>
                <a:gd name="T16" fmla="*/ 399 w 423"/>
                <a:gd name="T17" fmla="*/ 2 h 504"/>
                <a:gd name="T18" fmla="*/ 422 w 423"/>
                <a:gd name="T19" fmla="*/ 27 h 504"/>
                <a:gd name="T20" fmla="*/ 422 w 423"/>
                <a:gd name="T21" fmla="*/ 45 h 504"/>
                <a:gd name="T22" fmla="*/ 422 w 423"/>
                <a:gd name="T23" fmla="*/ 462 h 504"/>
                <a:gd name="T24" fmla="*/ 379 w 423"/>
                <a:gd name="T25" fmla="*/ 504 h 504"/>
                <a:gd name="T26" fmla="*/ 42 w 423"/>
                <a:gd name="T27" fmla="*/ 504 h 504"/>
                <a:gd name="T28" fmla="*/ 0 w 423"/>
                <a:gd name="T29" fmla="*/ 463 h 504"/>
                <a:gd name="T30" fmla="*/ 0 w 423"/>
                <a:gd name="T31" fmla="*/ 37 h 504"/>
                <a:gd name="T32" fmla="*/ 36 w 423"/>
                <a:gd name="T33" fmla="*/ 0 h 504"/>
                <a:gd name="T34" fmla="*/ 87 w 423"/>
                <a:gd name="T35" fmla="*/ 0 h 5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23" h="504">
                  <a:moveTo>
                    <a:pt x="87" y="0"/>
                  </a:moveTo>
                  <a:cubicBezTo>
                    <a:pt x="87" y="15"/>
                    <a:pt x="87" y="27"/>
                    <a:pt x="87" y="40"/>
                  </a:cubicBezTo>
                  <a:cubicBezTo>
                    <a:pt x="71" y="40"/>
                    <a:pt x="56" y="40"/>
                    <a:pt x="41" y="40"/>
                  </a:cubicBezTo>
                  <a:cubicBezTo>
                    <a:pt x="41" y="181"/>
                    <a:pt x="41" y="322"/>
                    <a:pt x="41" y="463"/>
                  </a:cubicBezTo>
                  <a:cubicBezTo>
                    <a:pt x="154" y="463"/>
                    <a:pt x="268" y="463"/>
                    <a:pt x="382" y="463"/>
                  </a:cubicBezTo>
                  <a:cubicBezTo>
                    <a:pt x="382" y="322"/>
                    <a:pt x="382" y="182"/>
                    <a:pt x="382" y="41"/>
                  </a:cubicBezTo>
                  <a:cubicBezTo>
                    <a:pt x="366" y="41"/>
                    <a:pt x="351" y="41"/>
                    <a:pt x="335" y="41"/>
                  </a:cubicBezTo>
                  <a:cubicBezTo>
                    <a:pt x="335" y="27"/>
                    <a:pt x="335" y="15"/>
                    <a:pt x="335" y="1"/>
                  </a:cubicBezTo>
                  <a:cubicBezTo>
                    <a:pt x="357" y="1"/>
                    <a:pt x="378" y="0"/>
                    <a:pt x="399" y="2"/>
                  </a:cubicBezTo>
                  <a:cubicBezTo>
                    <a:pt x="412" y="3"/>
                    <a:pt x="419" y="14"/>
                    <a:pt x="422" y="27"/>
                  </a:cubicBezTo>
                  <a:cubicBezTo>
                    <a:pt x="423" y="32"/>
                    <a:pt x="422" y="39"/>
                    <a:pt x="422" y="45"/>
                  </a:cubicBezTo>
                  <a:cubicBezTo>
                    <a:pt x="422" y="184"/>
                    <a:pt x="422" y="323"/>
                    <a:pt x="422" y="462"/>
                  </a:cubicBezTo>
                  <a:cubicBezTo>
                    <a:pt x="422" y="494"/>
                    <a:pt x="412" y="504"/>
                    <a:pt x="379" y="504"/>
                  </a:cubicBezTo>
                  <a:cubicBezTo>
                    <a:pt x="267" y="504"/>
                    <a:pt x="154" y="504"/>
                    <a:pt x="42" y="504"/>
                  </a:cubicBezTo>
                  <a:cubicBezTo>
                    <a:pt x="11" y="504"/>
                    <a:pt x="0" y="494"/>
                    <a:pt x="0" y="463"/>
                  </a:cubicBezTo>
                  <a:cubicBezTo>
                    <a:pt x="0" y="321"/>
                    <a:pt x="0" y="179"/>
                    <a:pt x="0" y="37"/>
                  </a:cubicBezTo>
                  <a:cubicBezTo>
                    <a:pt x="0" y="11"/>
                    <a:pt x="11" y="1"/>
                    <a:pt x="36" y="0"/>
                  </a:cubicBezTo>
                  <a:cubicBezTo>
                    <a:pt x="53" y="0"/>
                    <a:pt x="69" y="0"/>
                    <a:pt x="87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55" name="Freeform 6">
              <a:extLst>
                <a:ext uri="{FF2B5EF4-FFF2-40B4-BE49-F238E27FC236}">
                  <a16:creationId xmlns:a16="http://schemas.microsoft.com/office/drawing/2014/main" id="{421E3784-9400-44CE-AC39-9E76D01C03E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148" y="-1597"/>
              <a:ext cx="351" cy="182"/>
            </a:xfrm>
            <a:custGeom>
              <a:avLst/>
              <a:gdLst>
                <a:gd name="T0" fmla="*/ 103 w 205"/>
                <a:gd name="T1" fmla="*/ 2 h 106"/>
                <a:gd name="T2" fmla="*/ 164 w 205"/>
                <a:gd name="T3" fmla="*/ 27 h 106"/>
                <a:gd name="T4" fmla="*/ 177 w 205"/>
                <a:gd name="T5" fmla="*/ 31 h 106"/>
                <a:gd name="T6" fmla="*/ 205 w 205"/>
                <a:gd name="T7" fmla="*/ 59 h 106"/>
                <a:gd name="T8" fmla="*/ 204 w 205"/>
                <a:gd name="T9" fmla="*/ 86 h 106"/>
                <a:gd name="T10" fmla="*/ 185 w 205"/>
                <a:gd name="T11" fmla="*/ 106 h 106"/>
                <a:gd name="T12" fmla="*/ 20 w 205"/>
                <a:gd name="T13" fmla="*/ 106 h 106"/>
                <a:gd name="T14" fmla="*/ 1 w 205"/>
                <a:gd name="T15" fmla="*/ 85 h 106"/>
                <a:gd name="T16" fmla="*/ 1 w 205"/>
                <a:gd name="T17" fmla="*/ 52 h 106"/>
                <a:gd name="T18" fmla="*/ 23 w 205"/>
                <a:gd name="T19" fmla="*/ 31 h 106"/>
                <a:gd name="T20" fmla="*/ 51 w 205"/>
                <a:gd name="T21" fmla="*/ 18 h 106"/>
                <a:gd name="T22" fmla="*/ 103 w 205"/>
                <a:gd name="T23" fmla="*/ 2 h 106"/>
                <a:gd name="T24" fmla="*/ 105 w 205"/>
                <a:gd name="T25" fmla="*/ 16 h 106"/>
                <a:gd name="T26" fmla="*/ 85 w 205"/>
                <a:gd name="T27" fmla="*/ 35 h 106"/>
                <a:gd name="T28" fmla="*/ 103 w 205"/>
                <a:gd name="T29" fmla="*/ 54 h 106"/>
                <a:gd name="T30" fmla="*/ 123 w 205"/>
                <a:gd name="T31" fmla="*/ 36 h 106"/>
                <a:gd name="T32" fmla="*/ 105 w 205"/>
                <a:gd name="T33" fmla="*/ 1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05" h="106">
                  <a:moveTo>
                    <a:pt x="103" y="2"/>
                  </a:moveTo>
                  <a:cubicBezTo>
                    <a:pt x="127" y="0"/>
                    <a:pt x="149" y="5"/>
                    <a:pt x="164" y="27"/>
                  </a:cubicBezTo>
                  <a:cubicBezTo>
                    <a:pt x="166" y="30"/>
                    <a:pt x="173" y="30"/>
                    <a:pt x="177" y="31"/>
                  </a:cubicBezTo>
                  <a:cubicBezTo>
                    <a:pt x="201" y="31"/>
                    <a:pt x="205" y="34"/>
                    <a:pt x="205" y="59"/>
                  </a:cubicBezTo>
                  <a:cubicBezTo>
                    <a:pt x="205" y="68"/>
                    <a:pt x="205" y="77"/>
                    <a:pt x="204" y="86"/>
                  </a:cubicBezTo>
                  <a:cubicBezTo>
                    <a:pt x="204" y="98"/>
                    <a:pt x="197" y="106"/>
                    <a:pt x="185" y="106"/>
                  </a:cubicBezTo>
                  <a:cubicBezTo>
                    <a:pt x="130" y="106"/>
                    <a:pt x="75" y="106"/>
                    <a:pt x="20" y="106"/>
                  </a:cubicBezTo>
                  <a:cubicBezTo>
                    <a:pt x="8" y="106"/>
                    <a:pt x="2" y="97"/>
                    <a:pt x="1" y="85"/>
                  </a:cubicBezTo>
                  <a:cubicBezTo>
                    <a:pt x="0" y="74"/>
                    <a:pt x="0" y="63"/>
                    <a:pt x="1" y="52"/>
                  </a:cubicBezTo>
                  <a:cubicBezTo>
                    <a:pt x="1" y="37"/>
                    <a:pt x="8" y="30"/>
                    <a:pt x="23" y="31"/>
                  </a:cubicBezTo>
                  <a:cubicBezTo>
                    <a:pt x="35" y="32"/>
                    <a:pt x="43" y="28"/>
                    <a:pt x="51" y="18"/>
                  </a:cubicBezTo>
                  <a:cubicBezTo>
                    <a:pt x="63" y="1"/>
                    <a:pt x="83" y="1"/>
                    <a:pt x="103" y="2"/>
                  </a:cubicBezTo>
                  <a:close/>
                  <a:moveTo>
                    <a:pt x="105" y="16"/>
                  </a:moveTo>
                  <a:cubicBezTo>
                    <a:pt x="93" y="17"/>
                    <a:pt x="86" y="23"/>
                    <a:pt x="85" y="35"/>
                  </a:cubicBezTo>
                  <a:cubicBezTo>
                    <a:pt x="84" y="45"/>
                    <a:pt x="93" y="55"/>
                    <a:pt x="103" y="54"/>
                  </a:cubicBezTo>
                  <a:cubicBezTo>
                    <a:pt x="115" y="54"/>
                    <a:pt x="122" y="48"/>
                    <a:pt x="123" y="36"/>
                  </a:cubicBezTo>
                  <a:cubicBezTo>
                    <a:pt x="123" y="24"/>
                    <a:pt x="116" y="18"/>
                    <a:pt x="105" y="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56" name="Freeform 7">
              <a:extLst>
                <a:ext uri="{FF2B5EF4-FFF2-40B4-BE49-F238E27FC236}">
                  <a16:creationId xmlns:a16="http://schemas.microsoft.com/office/drawing/2014/main" id="{32F7FB64-C04B-4DC2-B614-CC70EB75C102}"/>
                </a:ext>
              </a:extLst>
            </p:cNvPr>
            <p:cNvSpPr>
              <a:spLocks/>
            </p:cNvSpPr>
            <p:nvPr/>
          </p:nvSpPr>
          <p:spPr bwMode="auto">
            <a:xfrm>
              <a:off x="6755" y="-1280"/>
              <a:ext cx="178" cy="381"/>
            </a:xfrm>
            <a:custGeom>
              <a:avLst/>
              <a:gdLst>
                <a:gd name="T0" fmla="*/ 104 w 104"/>
                <a:gd name="T1" fmla="*/ 19 h 222"/>
                <a:gd name="T2" fmla="*/ 73 w 104"/>
                <a:gd name="T3" fmla="*/ 222 h 222"/>
                <a:gd name="T4" fmla="*/ 0 w 104"/>
                <a:gd name="T5" fmla="*/ 201 h 222"/>
                <a:gd name="T6" fmla="*/ 31 w 104"/>
                <a:gd name="T7" fmla="*/ 0 h 222"/>
                <a:gd name="T8" fmla="*/ 104 w 104"/>
                <a:gd name="T9" fmla="*/ 19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" h="222">
                  <a:moveTo>
                    <a:pt x="104" y="19"/>
                  </a:moveTo>
                  <a:cubicBezTo>
                    <a:pt x="93" y="87"/>
                    <a:pt x="83" y="153"/>
                    <a:pt x="73" y="222"/>
                  </a:cubicBezTo>
                  <a:cubicBezTo>
                    <a:pt x="48" y="215"/>
                    <a:pt x="25" y="208"/>
                    <a:pt x="0" y="201"/>
                  </a:cubicBezTo>
                  <a:cubicBezTo>
                    <a:pt x="11" y="134"/>
                    <a:pt x="21" y="68"/>
                    <a:pt x="31" y="0"/>
                  </a:cubicBezTo>
                  <a:cubicBezTo>
                    <a:pt x="55" y="6"/>
                    <a:pt x="78" y="12"/>
                    <a:pt x="104" y="1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57" name="Freeform 8">
              <a:extLst>
                <a:ext uri="{FF2B5EF4-FFF2-40B4-BE49-F238E27FC236}">
                  <a16:creationId xmlns:a16="http://schemas.microsoft.com/office/drawing/2014/main" id="{DFD83DC8-7A5A-4C3B-B548-F336FB250406}"/>
                </a:ext>
              </a:extLst>
            </p:cNvPr>
            <p:cNvSpPr>
              <a:spLocks/>
            </p:cNvSpPr>
            <p:nvPr/>
          </p:nvSpPr>
          <p:spPr bwMode="auto">
            <a:xfrm>
              <a:off x="6813" y="-1437"/>
              <a:ext cx="140" cy="154"/>
            </a:xfrm>
            <a:custGeom>
              <a:avLst/>
              <a:gdLst>
                <a:gd name="T0" fmla="*/ 0 w 82"/>
                <a:gd name="T1" fmla="*/ 71 h 90"/>
                <a:gd name="T2" fmla="*/ 9 w 82"/>
                <a:gd name="T3" fmla="*/ 18 h 90"/>
                <a:gd name="T4" fmla="*/ 34 w 82"/>
                <a:gd name="T5" fmla="*/ 4 h 90"/>
                <a:gd name="T6" fmla="*/ 55 w 82"/>
                <a:gd name="T7" fmla="*/ 10 h 90"/>
                <a:gd name="T8" fmla="*/ 80 w 82"/>
                <a:gd name="T9" fmla="*/ 46 h 90"/>
                <a:gd name="T10" fmla="*/ 73 w 82"/>
                <a:gd name="T11" fmla="*/ 90 h 90"/>
                <a:gd name="T12" fmla="*/ 0 w 82"/>
                <a:gd name="T13" fmla="*/ 71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2" h="90">
                  <a:moveTo>
                    <a:pt x="0" y="71"/>
                  </a:moveTo>
                  <a:cubicBezTo>
                    <a:pt x="3" y="52"/>
                    <a:pt x="5" y="35"/>
                    <a:pt x="9" y="18"/>
                  </a:cubicBezTo>
                  <a:cubicBezTo>
                    <a:pt x="12" y="6"/>
                    <a:pt x="20" y="0"/>
                    <a:pt x="34" y="4"/>
                  </a:cubicBezTo>
                  <a:cubicBezTo>
                    <a:pt x="41" y="6"/>
                    <a:pt x="48" y="8"/>
                    <a:pt x="55" y="10"/>
                  </a:cubicBezTo>
                  <a:cubicBezTo>
                    <a:pt x="76" y="16"/>
                    <a:pt x="82" y="25"/>
                    <a:pt x="80" y="46"/>
                  </a:cubicBezTo>
                  <a:cubicBezTo>
                    <a:pt x="78" y="60"/>
                    <a:pt x="75" y="74"/>
                    <a:pt x="73" y="90"/>
                  </a:cubicBezTo>
                  <a:cubicBezTo>
                    <a:pt x="49" y="84"/>
                    <a:pt x="26" y="78"/>
                    <a:pt x="0" y="7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58" name="Freeform 9">
              <a:extLst>
                <a:ext uri="{FF2B5EF4-FFF2-40B4-BE49-F238E27FC236}">
                  <a16:creationId xmlns:a16="http://schemas.microsoft.com/office/drawing/2014/main" id="{68A76011-C3CE-4851-A2FD-91062CE9A635}"/>
                </a:ext>
              </a:extLst>
            </p:cNvPr>
            <p:cNvSpPr>
              <a:spLocks/>
            </p:cNvSpPr>
            <p:nvPr/>
          </p:nvSpPr>
          <p:spPr bwMode="auto">
            <a:xfrm>
              <a:off x="6753" y="-901"/>
              <a:ext cx="118" cy="166"/>
            </a:xfrm>
            <a:custGeom>
              <a:avLst/>
              <a:gdLst>
                <a:gd name="T0" fmla="*/ 0 w 69"/>
                <a:gd name="T1" fmla="*/ 0 h 97"/>
                <a:gd name="T2" fmla="*/ 69 w 69"/>
                <a:gd name="T3" fmla="*/ 19 h 97"/>
                <a:gd name="T4" fmla="*/ 30 w 69"/>
                <a:gd name="T5" fmla="*/ 92 h 97"/>
                <a:gd name="T6" fmla="*/ 22 w 69"/>
                <a:gd name="T7" fmla="*/ 96 h 97"/>
                <a:gd name="T8" fmla="*/ 14 w 69"/>
                <a:gd name="T9" fmla="*/ 85 h 97"/>
                <a:gd name="T10" fmla="*/ 4 w 69"/>
                <a:gd name="T11" fmla="*/ 25 h 97"/>
                <a:gd name="T12" fmla="*/ 0 w 69"/>
                <a:gd name="T13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9" h="97">
                  <a:moveTo>
                    <a:pt x="0" y="0"/>
                  </a:moveTo>
                  <a:cubicBezTo>
                    <a:pt x="24" y="7"/>
                    <a:pt x="46" y="13"/>
                    <a:pt x="69" y="19"/>
                  </a:cubicBezTo>
                  <a:cubicBezTo>
                    <a:pt x="56" y="44"/>
                    <a:pt x="43" y="68"/>
                    <a:pt x="30" y="92"/>
                  </a:cubicBezTo>
                  <a:cubicBezTo>
                    <a:pt x="29" y="94"/>
                    <a:pt x="23" y="97"/>
                    <a:pt x="22" y="96"/>
                  </a:cubicBezTo>
                  <a:cubicBezTo>
                    <a:pt x="19" y="93"/>
                    <a:pt x="15" y="90"/>
                    <a:pt x="14" y="85"/>
                  </a:cubicBezTo>
                  <a:cubicBezTo>
                    <a:pt x="10" y="65"/>
                    <a:pt x="7" y="45"/>
                    <a:pt x="4" y="25"/>
                  </a:cubicBezTo>
                  <a:cubicBezTo>
                    <a:pt x="3" y="17"/>
                    <a:pt x="2" y="1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59" name="Freeform 10">
              <a:extLst>
                <a:ext uri="{FF2B5EF4-FFF2-40B4-BE49-F238E27FC236}">
                  <a16:creationId xmlns:a16="http://schemas.microsoft.com/office/drawing/2014/main" id="{C9A69C05-6BE9-4830-8321-A14459F8F4A8}"/>
                </a:ext>
              </a:extLst>
            </p:cNvPr>
            <p:cNvSpPr>
              <a:spLocks/>
            </p:cNvSpPr>
            <p:nvPr/>
          </p:nvSpPr>
          <p:spPr bwMode="auto">
            <a:xfrm>
              <a:off x="6227" y="-1124"/>
              <a:ext cx="108" cy="101"/>
            </a:xfrm>
            <a:custGeom>
              <a:avLst/>
              <a:gdLst>
                <a:gd name="T0" fmla="*/ 51 w 63"/>
                <a:gd name="T1" fmla="*/ 59 h 59"/>
                <a:gd name="T2" fmla="*/ 11 w 63"/>
                <a:gd name="T3" fmla="*/ 59 h 59"/>
                <a:gd name="T4" fmla="*/ 0 w 63"/>
                <a:gd name="T5" fmla="*/ 24 h 59"/>
                <a:gd name="T6" fmla="*/ 33 w 63"/>
                <a:gd name="T7" fmla="*/ 0 h 59"/>
                <a:gd name="T8" fmla="*/ 63 w 63"/>
                <a:gd name="T9" fmla="*/ 22 h 59"/>
                <a:gd name="T10" fmla="*/ 51 w 63"/>
                <a:gd name="T11" fmla="*/ 59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59">
                  <a:moveTo>
                    <a:pt x="51" y="59"/>
                  </a:moveTo>
                  <a:cubicBezTo>
                    <a:pt x="37" y="48"/>
                    <a:pt x="25" y="51"/>
                    <a:pt x="11" y="59"/>
                  </a:cubicBezTo>
                  <a:cubicBezTo>
                    <a:pt x="17" y="43"/>
                    <a:pt x="12" y="32"/>
                    <a:pt x="0" y="24"/>
                  </a:cubicBezTo>
                  <a:cubicBezTo>
                    <a:pt x="2" y="22"/>
                    <a:pt x="31" y="1"/>
                    <a:pt x="33" y="0"/>
                  </a:cubicBezTo>
                  <a:cubicBezTo>
                    <a:pt x="37" y="15"/>
                    <a:pt x="47" y="22"/>
                    <a:pt x="63" y="22"/>
                  </a:cubicBezTo>
                  <a:cubicBezTo>
                    <a:pt x="50" y="32"/>
                    <a:pt x="45" y="43"/>
                    <a:pt x="51" y="5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60" name="Freeform 11">
              <a:extLst>
                <a:ext uri="{FF2B5EF4-FFF2-40B4-BE49-F238E27FC236}">
                  <a16:creationId xmlns:a16="http://schemas.microsoft.com/office/drawing/2014/main" id="{BDAF31A8-75A8-4A3B-957C-DCE5A9538B3F}"/>
                </a:ext>
              </a:extLst>
            </p:cNvPr>
            <p:cNvSpPr>
              <a:spLocks/>
            </p:cNvSpPr>
            <p:nvPr/>
          </p:nvSpPr>
          <p:spPr bwMode="auto">
            <a:xfrm>
              <a:off x="6227" y="-935"/>
              <a:ext cx="108" cy="103"/>
            </a:xfrm>
            <a:custGeom>
              <a:avLst/>
              <a:gdLst>
                <a:gd name="T0" fmla="*/ 9 w 63"/>
                <a:gd name="T1" fmla="*/ 59 h 60"/>
                <a:gd name="T2" fmla="*/ 0 w 63"/>
                <a:gd name="T3" fmla="*/ 22 h 60"/>
                <a:gd name="T4" fmla="*/ 31 w 63"/>
                <a:gd name="T5" fmla="*/ 0 h 60"/>
                <a:gd name="T6" fmla="*/ 63 w 63"/>
                <a:gd name="T7" fmla="*/ 23 h 60"/>
                <a:gd name="T8" fmla="*/ 54 w 63"/>
                <a:gd name="T9" fmla="*/ 58 h 60"/>
                <a:gd name="T10" fmla="*/ 49 w 63"/>
                <a:gd name="T11" fmla="*/ 60 h 60"/>
                <a:gd name="T12" fmla="*/ 31 w 63"/>
                <a:gd name="T13" fmla="*/ 51 h 60"/>
                <a:gd name="T14" fmla="*/ 14 w 63"/>
                <a:gd name="T15" fmla="*/ 60 h 60"/>
                <a:gd name="T16" fmla="*/ 9 w 63"/>
                <a:gd name="T17" fmla="*/ 59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3" h="60">
                  <a:moveTo>
                    <a:pt x="9" y="59"/>
                  </a:moveTo>
                  <a:cubicBezTo>
                    <a:pt x="19" y="43"/>
                    <a:pt x="11" y="33"/>
                    <a:pt x="0" y="22"/>
                  </a:cubicBezTo>
                  <a:cubicBezTo>
                    <a:pt x="17" y="23"/>
                    <a:pt x="26" y="16"/>
                    <a:pt x="31" y="0"/>
                  </a:cubicBezTo>
                  <a:cubicBezTo>
                    <a:pt x="37" y="15"/>
                    <a:pt x="46" y="23"/>
                    <a:pt x="63" y="23"/>
                  </a:cubicBezTo>
                  <a:cubicBezTo>
                    <a:pt x="52" y="33"/>
                    <a:pt x="44" y="43"/>
                    <a:pt x="54" y="58"/>
                  </a:cubicBezTo>
                  <a:cubicBezTo>
                    <a:pt x="52" y="59"/>
                    <a:pt x="51" y="59"/>
                    <a:pt x="49" y="60"/>
                  </a:cubicBezTo>
                  <a:cubicBezTo>
                    <a:pt x="44" y="57"/>
                    <a:pt x="38" y="54"/>
                    <a:pt x="31" y="51"/>
                  </a:cubicBezTo>
                  <a:cubicBezTo>
                    <a:pt x="26" y="54"/>
                    <a:pt x="20" y="57"/>
                    <a:pt x="14" y="60"/>
                  </a:cubicBezTo>
                  <a:cubicBezTo>
                    <a:pt x="13" y="60"/>
                    <a:pt x="11" y="59"/>
                    <a:pt x="9" y="5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61" name="Freeform 12">
              <a:extLst>
                <a:ext uri="{FF2B5EF4-FFF2-40B4-BE49-F238E27FC236}">
                  <a16:creationId xmlns:a16="http://schemas.microsoft.com/office/drawing/2014/main" id="{EE375482-EF65-4CF7-89C7-2549B94B973B}"/>
                </a:ext>
              </a:extLst>
            </p:cNvPr>
            <p:cNvSpPr>
              <a:spLocks/>
            </p:cNvSpPr>
            <p:nvPr/>
          </p:nvSpPr>
          <p:spPr bwMode="auto">
            <a:xfrm>
              <a:off x="6347" y="-1316"/>
              <a:ext cx="108" cy="107"/>
            </a:xfrm>
            <a:custGeom>
              <a:avLst/>
              <a:gdLst>
                <a:gd name="T0" fmla="*/ 0 w 63"/>
                <a:gd name="T1" fmla="*/ 24 h 62"/>
                <a:gd name="T2" fmla="*/ 31 w 63"/>
                <a:gd name="T3" fmla="*/ 0 h 62"/>
                <a:gd name="T4" fmla="*/ 63 w 63"/>
                <a:gd name="T5" fmla="*/ 21 h 62"/>
                <a:gd name="T6" fmla="*/ 54 w 63"/>
                <a:gd name="T7" fmla="*/ 59 h 62"/>
                <a:gd name="T8" fmla="*/ 49 w 63"/>
                <a:gd name="T9" fmla="*/ 60 h 62"/>
                <a:gd name="T10" fmla="*/ 32 w 63"/>
                <a:gd name="T11" fmla="*/ 52 h 62"/>
                <a:gd name="T12" fmla="*/ 10 w 63"/>
                <a:gd name="T13" fmla="*/ 62 h 62"/>
                <a:gd name="T14" fmla="*/ 0 w 63"/>
                <a:gd name="T15" fmla="*/ 24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3" h="62">
                  <a:moveTo>
                    <a:pt x="0" y="24"/>
                  </a:moveTo>
                  <a:cubicBezTo>
                    <a:pt x="15" y="22"/>
                    <a:pt x="28" y="18"/>
                    <a:pt x="31" y="0"/>
                  </a:cubicBezTo>
                  <a:cubicBezTo>
                    <a:pt x="38" y="14"/>
                    <a:pt x="44" y="25"/>
                    <a:pt x="63" y="21"/>
                  </a:cubicBezTo>
                  <a:cubicBezTo>
                    <a:pt x="53" y="33"/>
                    <a:pt x="44" y="44"/>
                    <a:pt x="54" y="59"/>
                  </a:cubicBezTo>
                  <a:cubicBezTo>
                    <a:pt x="52" y="60"/>
                    <a:pt x="51" y="60"/>
                    <a:pt x="49" y="60"/>
                  </a:cubicBezTo>
                  <a:cubicBezTo>
                    <a:pt x="44" y="57"/>
                    <a:pt x="38" y="52"/>
                    <a:pt x="32" y="52"/>
                  </a:cubicBezTo>
                  <a:cubicBezTo>
                    <a:pt x="26" y="52"/>
                    <a:pt x="20" y="57"/>
                    <a:pt x="10" y="62"/>
                  </a:cubicBezTo>
                  <a:cubicBezTo>
                    <a:pt x="16" y="45"/>
                    <a:pt x="15" y="33"/>
                    <a:pt x="0" y="2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62" name="Freeform 13">
              <a:extLst>
                <a:ext uri="{FF2B5EF4-FFF2-40B4-BE49-F238E27FC236}">
                  <a16:creationId xmlns:a16="http://schemas.microsoft.com/office/drawing/2014/main" id="{DD5DDA90-A8D3-497A-8210-43A1BC61DDA3}"/>
                </a:ext>
              </a:extLst>
            </p:cNvPr>
            <p:cNvSpPr>
              <a:spLocks/>
            </p:cNvSpPr>
            <p:nvPr/>
          </p:nvSpPr>
          <p:spPr bwMode="auto">
            <a:xfrm>
              <a:off x="6469" y="-1316"/>
              <a:ext cx="109" cy="107"/>
            </a:xfrm>
            <a:custGeom>
              <a:avLst/>
              <a:gdLst>
                <a:gd name="T0" fmla="*/ 31 w 64"/>
                <a:gd name="T1" fmla="*/ 51 h 62"/>
                <a:gd name="T2" fmla="*/ 11 w 64"/>
                <a:gd name="T3" fmla="*/ 62 h 62"/>
                <a:gd name="T4" fmla="*/ 13 w 64"/>
                <a:gd name="T5" fmla="*/ 39 h 62"/>
                <a:gd name="T6" fmla="*/ 0 w 64"/>
                <a:gd name="T7" fmla="*/ 22 h 62"/>
                <a:gd name="T8" fmla="*/ 31 w 64"/>
                <a:gd name="T9" fmla="*/ 0 h 62"/>
                <a:gd name="T10" fmla="*/ 64 w 64"/>
                <a:gd name="T11" fmla="*/ 22 h 62"/>
                <a:gd name="T12" fmla="*/ 53 w 64"/>
                <a:gd name="T13" fmla="*/ 59 h 62"/>
                <a:gd name="T14" fmla="*/ 49 w 64"/>
                <a:gd name="T15" fmla="*/ 60 h 62"/>
                <a:gd name="T16" fmla="*/ 31 w 64"/>
                <a:gd name="T17" fmla="*/ 51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4" h="62">
                  <a:moveTo>
                    <a:pt x="31" y="51"/>
                  </a:moveTo>
                  <a:cubicBezTo>
                    <a:pt x="25" y="55"/>
                    <a:pt x="20" y="57"/>
                    <a:pt x="11" y="62"/>
                  </a:cubicBezTo>
                  <a:cubicBezTo>
                    <a:pt x="12" y="52"/>
                    <a:pt x="15" y="45"/>
                    <a:pt x="13" y="39"/>
                  </a:cubicBezTo>
                  <a:cubicBezTo>
                    <a:pt x="11" y="34"/>
                    <a:pt x="5" y="30"/>
                    <a:pt x="0" y="22"/>
                  </a:cubicBezTo>
                  <a:cubicBezTo>
                    <a:pt x="17" y="24"/>
                    <a:pt x="26" y="15"/>
                    <a:pt x="31" y="0"/>
                  </a:cubicBezTo>
                  <a:cubicBezTo>
                    <a:pt x="37" y="15"/>
                    <a:pt x="45" y="25"/>
                    <a:pt x="64" y="22"/>
                  </a:cubicBezTo>
                  <a:cubicBezTo>
                    <a:pt x="51" y="33"/>
                    <a:pt x="44" y="43"/>
                    <a:pt x="53" y="59"/>
                  </a:cubicBezTo>
                  <a:cubicBezTo>
                    <a:pt x="52" y="59"/>
                    <a:pt x="50" y="60"/>
                    <a:pt x="49" y="60"/>
                  </a:cubicBezTo>
                  <a:cubicBezTo>
                    <a:pt x="43" y="57"/>
                    <a:pt x="38" y="55"/>
                    <a:pt x="31" y="5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63" name="Freeform 14">
              <a:extLst>
                <a:ext uri="{FF2B5EF4-FFF2-40B4-BE49-F238E27FC236}">
                  <a16:creationId xmlns:a16="http://schemas.microsoft.com/office/drawing/2014/main" id="{7B2EB169-241F-4639-8B14-CF957047FA01}"/>
                </a:ext>
              </a:extLst>
            </p:cNvPr>
            <p:cNvSpPr>
              <a:spLocks/>
            </p:cNvSpPr>
            <p:nvPr/>
          </p:nvSpPr>
          <p:spPr bwMode="auto">
            <a:xfrm>
              <a:off x="6347" y="-1125"/>
              <a:ext cx="103" cy="102"/>
            </a:xfrm>
            <a:custGeom>
              <a:avLst/>
              <a:gdLst>
                <a:gd name="T0" fmla="*/ 47 w 60"/>
                <a:gd name="T1" fmla="*/ 59 h 60"/>
                <a:gd name="T2" fmla="*/ 12 w 60"/>
                <a:gd name="T3" fmla="*/ 60 h 60"/>
                <a:gd name="T4" fmla="*/ 0 w 60"/>
                <a:gd name="T5" fmla="*/ 24 h 60"/>
                <a:gd name="T6" fmla="*/ 31 w 60"/>
                <a:gd name="T7" fmla="*/ 0 h 60"/>
                <a:gd name="T8" fmla="*/ 60 w 60"/>
                <a:gd name="T9" fmla="*/ 19 h 60"/>
                <a:gd name="T10" fmla="*/ 47 w 60"/>
                <a:gd name="T11" fmla="*/ 59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" h="60">
                  <a:moveTo>
                    <a:pt x="47" y="59"/>
                  </a:moveTo>
                  <a:cubicBezTo>
                    <a:pt x="38" y="50"/>
                    <a:pt x="26" y="52"/>
                    <a:pt x="12" y="60"/>
                  </a:cubicBezTo>
                  <a:cubicBezTo>
                    <a:pt x="17" y="44"/>
                    <a:pt x="14" y="33"/>
                    <a:pt x="0" y="24"/>
                  </a:cubicBezTo>
                  <a:cubicBezTo>
                    <a:pt x="16" y="22"/>
                    <a:pt x="27" y="17"/>
                    <a:pt x="31" y="0"/>
                  </a:cubicBezTo>
                  <a:cubicBezTo>
                    <a:pt x="39" y="12"/>
                    <a:pt x="42" y="27"/>
                    <a:pt x="60" y="19"/>
                  </a:cubicBezTo>
                  <a:cubicBezTo>
                    <a:pt x="56" y="33"/>
                    <a:pt x="52" y="45"/>
                    <a:pt x="47" y="5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64" name="Freeform 15">
              <a:extLst>
                <a:ext uri="{FF2B5EF4-FFF2-40B4-BE49-F238E27FC236}">
                  <a16:creationId xmlns:a16="http://schemas.microsoft.com/office/drawing/2014/main" id="{0A415E71-19FA-411E-B7F9-765F3D7CFB49}"/>
                </a:ext>
              </a:extLst>
            </p:cNvPr>
            <p:cNvSpPr>
              <a:spLocks/>
            </p:cNvSpPr>
            <p:nvPr/>
          </p:nvSpPr>
          <p:spPr bwMode="auto">
            <a:xfrm>
              <a:off x="6227" y="-1316"/>
              <a:ext cx="110" cy="103"/>
            </a:xfrm>
            <a:custGeom>
              <a:avLst/>
              <a:gdLst>
                <a:gd name="T0" fmla="*/ 0 w 64"/>
                <a:gd name="T1" fmla="*/ 23 h 60"/>
                <a:gd name="T2" fmla="*/ 30 w 64"/>
                <a:gd name="T3" fmla="*/ 0 h 60"/>
                <a:gd name="T4" fmla="*/ 64 w 64"/>
                <a:gd name="T5" fmla="*/ 21 h 60"/>
                <a:gd name="T6" fmla="*/ 54 w 64"/>
                <a:gd name="T7" fmla="*/ 59 h 60"/>
                <a:gd name="T8" fmla="*/ 49 w 64"/>
                <a:gd name="T9" fmla="*/ 60 h 60"/>
                <a:gd name="T10" fmla="*/ 31 w 64"/>
                <a:gd name="T11" fmla="*/ 52 h 60"/>
                <a:gd name="T12" fmla="*/ 13 w 64"/>
                <a:gd name="T13" fmla="*/ 60 h 60"/>
                <a:gd name="T14" fmla="*/ 9 w 64"/>
                <a:gd name="T15" fmla="*/ 59 h 60"/>
                <a:gd name="T16" fmla="*/ 0 w 64"/>
                <a:gd name="T17" fmla="*/ 23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4" h="60">
                  <a:moveTo>
                    <a:pt x="0" y="23"/>
                  </a:moveTo>
                  <a:cubicBezTo>
                    <a:pt x="17" y="23"/>
                    <a:pt x="27" y="18"/>
                    <a:pt x="30" y="0"/>
                  </a:cubicBezTo>
                  <a:cubicBezTo>
                    <a:pt x="38" y="13"/>
                    <a:pt x="43" y="27"/>
                    <a:pt x="64" y="21"/>
                  </a:cubicBezTo>
                  <a:cubicBezTo>
                    <a:pt x="53" y="34"/>
                    <a:pt x="42" y="43"/>
                    <a:pt x="54" y="59"/>
                  </a:cubicBezTo>
                  <a:cubicBezTo>
                    <a:pt x="53" y="59"/>
                    <a:pt x="51" y="59"/>
                    <a:pt x="49" y="60"/>
                  </a:cubicBezTo>
                  <a:cubicBezTo>
                    <a:pt x="44" y="57"/>
                    <a:pt x="38" y="55"/>
                    <a:pt x="31" y="52"/>
                  </a:cubicBezTo>
                  <a:cubicBezTo>
                    <a:pt x="26" y="54"/>
                    <a:pt x="20" y="57"/>
                    <a:pt x="13" y="60"/>
                  </a:cubicBezTo>
                  <a:cubicBezTo>
                    <a:pt x="12" y="60"/>
                    <a:pt x="11" y="59"/>
                    <a:pt x="9" y="59"/>
                  </a:cubicBezTo>
                  <a:cubicBezTo>
                    <a:pt x="19" y="44"/>
                    <a:pt x="11" y="34"/>
                    <a:pt x="0" y="2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65" name="Freeform 16">
              <a:extLst>
                <a:ext uri="{FF2B5EF4-FFF2-40B4-BE49-F238E27FC236}">
                  <a16:creationId xmlns:a16="http://schemas.microsoft.com/office/drawing/2014/main" id="{8BB046EC-9858-4347-9667-1AD9AE86E93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076" y="-939"/>
              <a:ext cx="112" cy="112"/>
            </a:xfrm>
            <a:custGeom>
              <a:avLst/>
              <a:gdLst>
                <a:gd name="T0" fmla="*/ 0 w 65"/>
                <a:gd name="T1" fmla="*/ 0 h 65"/>
                <a:gd name="T2" fmla="*/ 65 w 65"/>
                <a:gd name="T3" fmla="*/ 0 h 65"/>
                <a:gd name="T4" fmla="*/ 65 w 65"/>
                <a:gd name="T5" fmla="*/ 65 h 65"/>
                <a:gd name="T6" fmla="*/ 0 w 65"/>
                <a:gd name="T7" fmla="*/ 65 h 65"/>
                <a:gd name="T8" fmla="*/ 0 w 65"/>
                <a:gd name="T9" fmla="*/ 0 h 65"/>
                <a:gd name="T10" fmla="*/ 7 w 65"/>
                <a:gd name="T11" fmla="*/ 57 h 65"/>
                <a:gd name="T12" fmla="*/ 58 w 65"/>
                <a:gd name="T13" fmla="*/ 57 h 65"/>
                <a:gd name="T14" fmla="*/ 58 w 65"/>
                <a:gd name="T15" fmla="*/ 8 h 65"/>
                <a:gd name="T16" fmla="*/ 7 w 65"/>
                <a:gd name="T17" fmla="*/ 8 h 65"/>
                <a:gd name="T18" fmla="*/ 7 w 65"/>
                <a:gd name="T19" fmla="*/ 57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5" h="65">
                  <a:moveTo>
                    <a:pt x="0" y="0"/>
                  </a:moveTo>
                  <a:cubicBezTo>
                    <a:pt x="22" y="0"/>
                    <a:pt x="43" y="0"/>
                    <a:pt x="65" y="0"/>
                  </a:cubicBezTo>
                  <a:cubicBezTo>
                    <a:pt x="65" y="22"/>
                    <a:pt x="65" y="43"/>
                    <a:pt x="65" y="65"/>
                  </a:cubicBezTo>
                  <a:cubicBezTo>
                    <a:pt x="44" y="65"/>
                    <a:pt x="23" y="65"/>
                    <a:pt x="0" y="65"/>
                  </a:cubicBezTo>
                  <a:cubicBezTo>
                    <a:pt x="0" y="44"/>
                    <a:pt x="0" y="22"/>
                    <a:pt x="0" y="0"/>
                  </a:cubicBezTo>
                  <a:close/>
                  <a:moveTo>
                    <a:pt x="7" y="57"/>
                  </a:moveTo>
                  <a:cubicBezTo>
                    <a:pt x="25" y="57"/>
                    <a:pt x="42" y="57"/>
                    <a:pt x="58" y="57"/>
                  </a:cubicBezTo>
                  <a:cubicBezTo>
                    <a:pt x="58" y="40"/>
                    <a:pt x="58" y="24"/>
                    <a:pt x="58" y="8"/>
                  </a:cubicBezTo>
                  <a:cubicBezTo>
                    <a:pt x="40" y="8"/>
                    <a:pt x="24" y="8"/>
                    <a:pt x="7" y="8"/>
                  </a:cubicBezTo>
                  <a:cubicBezTo>
                    <a:pt x="7" y="25"/>
                    <a:pt x="7" y="40"/>
                    <a:pt x="7" y="5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66" name="Freeform 17">
              <a:extLst>
                <a:ext uri="{FF2B5EF4-FFF2-40B4-BE49-F238E27FC236}">
                  <a16:creationId xmlns:a16="http://schemas.microsoft.com/office/drawing/2014/main" id="{F1048D8C-C72A-4AB4-9060-90354C2EF0D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078" y="-1127"/>
              <a:ext cx="110" cy="111"/>
            </a:xfrm>
            <a:custGeom>
              <a:avLst/>
              <a:gdLst>
                <a:gd name="T0" fmla="*/ 64 w 64"/>
                <a:gd name="T1" fmla="*/ 65 h 65"/>
                <a:gd name="T2" fmla="*/ 0 w 64"/>
                <a:gd name="T3" fmla="*/ 65 h 65"/>
                <a:gd name="T4" fmla="*/ 0 w 64"/>
                <a:gd name="T5" fmla="*/ 0 h 65"/>
                <a:gd name="T6" fmla="*/ 64 w 64"/>
                <a:gd name="T7" fmla="*/ 0 h 65"/>
                <a:gd name="T8" fmla="*/ 64 w 64"/>
                <a:gd name="T9" fmla="*/ 65 h 65"/>
                <a:gd name="T10" fmla="*/ 57 w 64"/>
                <a:gd name="T11" fmla="*/ 57 h 65"/>
                <a:gd name="T12" fmla="*/ 57 w 64"/>
                <a:gd name="T13" fmla="*/ 7 h 65"/>
                <a:gd name="T14" fmla="*/ 6 w 64"/>
                <a:gd name="T15" fmla="*/ 7 h 65"/>
                <a:gd name="T16" fmla="*/ 6 w 64"/>
                <a:gd name="T17" fmla="*/ 57 h 65"/>
                <a:gd name="T18" fmla="*/ 57 w 64"/>
                <a:gd name="T19" fmla="*/ 57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4" h="65">
                  <a:moveTo>
                    <a:pt x="64" y="65"/>
                  </a:moveTo>
                  <a:cubicBezTo>
                    <a:pt x="43" y="65"/>
                    <a:pt x="22" y="65"/>
                    <a:pt x="0" y="65"/>
                  </a:cubicBezTo>
                  <a:cubicBezTo>
                    <a:pt x="0" y="43"/>
                    <a:pt x="0" y="22"/>
                    <a:pt x="0" y="0"/>
                  </a:cubicBezTo>
                  <a:cubicBezTo>
                    <a:pt x="20" y="0"/>
                    <a:pt x="42" y="0"/>
                    <a:pt x="64" y="0"/>
                  </a:cubicBezTo>
                  <a:cubicBezTo>
                    <a:pt x="64" y="21"/>
                    <a:pt x="64" y="42"/>
                    <a:pt x="64" y="65"/>
                  </a:cubicBezTo>
                  <a:close/>
                  <a:moveTo>
                    <a:pt x="57" y="57"/>
                  </a:moveTo>
                  <a:cubicBezTo>
                    <a:pt x="57" y="40"/>
                    <a:pt x="57" y="24"/>
                    <a:pt x="57" y="7"/>
                  </a:cubicBezTo>
                  <a:cubicBezTo>
                    <a:pt x="40" y="7"/>
                    <a:pt x="23" y="7"/>
                    <a:pt x="6" y="7"/>
                  </a:cubicBezTo>
                  <a:cubicBezTo>
                    <a:pt x="6" y="24"/>
                    <a:pt x="6" y="40"/>
                    <a:pt x="6" y="57"/>
                  </a:cubicBezTo>
                  <a:cubicBezTo>
                    <a:pt x="24" y="57"/>
                    <a:pt x="40" y="57"/>
                    <a:pt x="57" y="5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67" name="Freeform 18">
              <a:extLst>
                <a:ext uri="{FF2B5EF4-FFF2-40B4-BE49-F238E27FC236}">
                  <a16:creationId xmlns:a16="http://schemas.microsoft.com/office/drawing/2014/main" id="{CE227595-40CA-402D-BFEA-24A3709C324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076" y="-1317"/>
              <a:ext cx="112" cy="111"/>
            </a:xfrm>
            <a:custGeom>
              <a:avLst/>
              <a:gdLst>
                <a:gd name="T0" fmla="*/ 65 w 65"/>
                <a:gd name="T1" fmla="*/ 65 h 65"/>
                <a:gd name="T2" fmla="*/ 0 w 65"/>
                <a:gd name="T3" fmla="*/ 65 h 65"/>
                <a:gd name="T4" fmla="*/ 0 w 65"/>
                <a:gd name="T5" fmla="*/ 0 h 65"/>
                <a:gd name="T6" fmla="*/ 65 w 65"/>
                <a:gd name="T7" fmla="*/ 0 h 65"/>
                <a:gd name="T8" fmla="*/ 65 w 65"/>
                <a:gd name="T9" fmla="*/ 65 h 65"/>
                <a:gd name="T10" fmla="*/ 7 w 65"/>
                <a:gd name="T11" fmla="*/ 57 h 65"/>
                <a:gd name="T12" fmla="*/ 58 w 65"/>
                <a:gd name="T13" fmla="*/ 57 h 65"/>
                <a:gd name="T14" fmla="*/ 58 w 65"/>
                <a:gd name="T15" fmla="*/ 7 h 65"/>
                <a:gd name="T16" fmla="*/ 7 w 65"/>
                <a:gd name="T17" fmla="*/ 7 h 65"/>
                <a:gd name="T18" fmla="*/ 7 w 65"/>
                <a:gd name="T19" fmla="*/ 57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5" h="65">
                  <a:moveTo>
                    <a:pt x="65" y="65"/>
                  </a:moveTo>
                  <a:cubicBezTo>
                    <a:pt x="43" y="65"/>
                    <a:pt x="22" y="65"/>
                    <a:pt x="0" y="65"/>
                  </a:cubicBezTo>
                  <a:cubicBezTo>
                    <a:pt x="0" y="43"/>
                    <a:pt x="0" y="22"/>
                    <a:pt x="0" y="0"/>
                  </a:cubicBezTo>
                  <a:cubicBezTo>
                    <a:pt x="22" y="0"/>
                    <a:pt x="43" y="0"/>
                    <a:pt x="65" y="0"/>
                  </a:cubicBezTo>
                  <a:cubicBezTo>
                    <a:pt x="65" y="22"/>
                    <a:pt x="65" y="43"/>
                    <a:pt x="65" y="65"/>
                  </a:cubicBezTo>
                  <a:close/>
                  <a:moveTo>
                    <a:pt x="7" y="57"/>
                  </a:moveTo>
                  <a:cubicBezTo>
                    <a:pt x="25" y="57"/>
                    <a:pt x="41" y="57"/>
                    <a:pt x="58" y="57"/>
                  </a:cubicBezTo>
                  <a:cubicBezTo>
                    <a:pt x="58" y="40"/>
                    <a:pt x="58" y="23"/>
                    <a:pt x="58" y="7"/>
                  </a:cubicBezTo>
                  <a:cubicBezTo>
                    <a:pt x="40" y="7"/>
                    <a:pt x="24" y="7"/>
                    <a:pt x="7" y="7"/>
                  </a:cubicBezTo>
                  <a:cubicBezTo>
                    <a:pt x="7" y="24"/>
                    <a:pt x="7" y="40"/>
                    <a:pt x="7" y="5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68" name="Freeform 23">
              <a:extLst>
                <a:ext uri="{FF2B5EF4-FFF2-40B4-BE49-F238E27FC236}">
                  <a16:creationId xmlns:a16="http://schemas.microsoft.com/office/drawing/2014/main" id="{E022D27F-FB52-4230-91D5-ADA41EDA4369}"/>
                </a:ext>
              </a:extLst>
            </p:cNvPr>
            <p:cNvSpPr>
              <a:spLocks/>
            </p:cNvSpPr>
            <p:nvPr/>
          </p:nvSpPr>
          <p:spPr bwMode="auto">
            <a:xfrm>
              <a:off x="6098" y="-1103"/>
              <a:ext cx="69" cy="67"/>
            </a:xfrm>
            <a:custGeom>
              <a:avLst/>
              <a:gdLst>
                <a:gd name="T0" fmla="*/ 21 w 40"/>
                <a:gd name="T1" fmla="*/ 39 h 39"/>
                <a:gd name="T2" fmla="*/ 0 w 40"/>
                <a:gd name="T3" fmla="*/ 22 h 39"/>
                <a:gd name="T4" fmla="*/ 3 w 40"/>
                <a:gd name="T5" fmla="*/ 17 h 39"/>
                <a:gd name="T6" fmla="*/ 18 w 40"/>
                <a:gd name="T7" fmla="*/ 21 h 39"/>
                <a:gd name="T8" fmla="*/ 34 w 40"/>
                <a:gd name="T9" fmla="*/ 0 h 39"/>
                <a:gd name="T10" fmla="*/ 40 w 40"/>
                <a:gd name="T11" fmla="*/ 3 h 39"/>
                <a:gd name="T12" fmla="*/ 21 w 40"/>
                <a:gd name="T13" fmla="*/ 3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0" h="39">
                  <a:moveTo>
                    <a:pt x="21" y="39"/>
                  </a:moveTo>
                  <a:cubicBezTo>
                    <a:pt x="12" y="32"/>
                    <a:pt x="6" y="27"/>
                    <a:pt x="0" y="22"/>
                  </a:cubicBezTo>
                  <a:cubicBezTo>
                    <a:pt x="1" y="20"/>
                    <a:pt x="2" y="19"/>
                    <a:pt x="3" y="17"/>
                  </a:cubicBezTo>
                  <a:cubicBezTo>
                    <a:pt x="8" y="19"/>
                    <a:pt x="13" y="20"/>
                    <a:pt x="18" y="21"/>
                  </a:cubicBezTo>
                  <a:cubicBezTo>
                    <a:pt x="24" y="14"/>
                    <a:pt x="29" y="7"/>
                    <a:pt x="34" y="0"/>
                  </a:cubicBezTo>
                  <a:cubicBezTo>
                    <a:pt x="36" y="1"/>
                    <a:pt x="38" y="2"/>
                    <a:pt x="40" y="3"/>
                  </a:cubicBezTo>
                  <a:cubicBezTo>
                    <a:pt x="34" y="14"/>
                    <a:pt x="28" y="26"/>
                    <a:pt x="21" y="3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69" name="Freeform 24">
              <a:extLst>
                <a:ext uri="{FF2B5EF4-FFF2-40B4-BE49-F238E27FC236}">
                  <a16:creationId xmlns:a16="http://schemas.microsoft.com/office/drawing/2014/main" id="{5F757C85-889B-4FCD-96E8-C29045E86378}"/>
                </a:ext>
              </a:extLst>
            </p:cNvPr>
            <p:cNvSpPr>
              <a:spLocks/>
            </p:cNvSpPr>
            <p:nvPr/>
          </p:nvSpPr>
          <p:spPr bwMode="auto">
            <a:xfrm>
              <a:off x="6098" y="-1293"/>
              <a:ext cx="67" cy="67"/>
            </a:xfrm>
            <a:custGeom>
              <a:avLst/>
              <a:gdLst>
                <a:gd name="T0" fmla="*/ 21 w 39"/>
                <a:gd name="T1" fmla="*/ 39 h 39"/>
                <a:gd name="T2" fmla="*/ 0 w 39"/>
                <a:gd name="T3" fmla="*/ 23 h 39"/>
                <a:gd name="T4" fmla="*/ 2 w 39"/>
                <a:gd name="T5" fmla="*/ 18 h 39"/>
                <a:gd name="T6" fmla="*/ 19 w 39"/>
                <a:gd name="T7" fmla="*/ 21 h 39"/>
                <a:gd name="T8" fmla="*/ 34 w 39"/>
                <a:gd name="T9" fmla="*/ 0 h 39"/>
                <a:gd name="T10" fmla="*/ 39 w 39"/>
                <a:gd name="T11" fmla="*/ 2 h 39"/>
                <a:gd name="T12" fmla="*/ 21 w 39"/>
                <a:gd name="T13" fmla="*/ 3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9" h="39">
                  <a:moveTo>
                    <a:pt x="21" y="39"/>
                  </a:moveTo>
                  <a:cubicBezTo>
                    <a:pt x="13" y="32"/>
                    <a:pt x="7" y="28"/>
                    <a:pt x="0" y="23"/>
                  </a:cubicBezTo>
                  <a:cubicBezTo>
                    <a:pt x="1" y="21"/>
                    <a:pt x="1" y="20"/>
                    <a:pt x="2" y="18"/>
                  </a:cubicBezTo>
                  <a:cubicBezTo>
                    <a:pt x="7" y="19"/>
                    <a:pt x="13" y="20"/>
                    <a:pt x="19" y="21"/>
                  </a:cubicBezTo>
                  <a:cubicBezTo>
                    <a:pt x="24" y="14"/>
                    <a:pt x="29" y="7"/>
                    <a:pt x="34" y="0"/>
                  </a:cubicBezTo>
                  <a:cubicBezTo>
                    <a:pt x="36" y="1"/>
                    <a:pt x="38" y="1"/>
                    <a:pt x="39" y="2"/>
                  </a:cubicBezTo>
                  <a:cubicBezTo>
                    <a:pt x="34" y="14"/>
                    <a:pt x="28" y="26"/>
                    <a:pt x="21" y="3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pic>
        <p:nvPicPr>
          <p:cNvPr id="370" name="Picture 369">
            <a:extLst>
              <a:ext uri="{FF2B5EF4-FFF2-40B4-BE49-F238E27FC236}">
                <a16:creationId xmlns:a16="http://schemas.microsoft.com/office/drawing/2014/main" id="{AE49AB59-C47E-4406-AAF1-60DCCE5E0ACF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" y="1066220"/>
            <a:ext cx="2449585" cy="1413410"/>
          </a:xfrm>
          <a:prstGeom prst="rect">
            <a:avLst/>
          </a:prstGeom>
        </p:spPr>
      </p:pic>
      <p:sp>
        <p:nvSpPr>
          <p:cNvPr id="371" name="Rectangle 370">
            <a:extLst>
              <a:ext uri="{FF2B5EF4-FFF2-40B4-BE49-F238E27FC236}">
                <a16:creationId xmlns:a16="http://schemas.microsoft.com/office/drawing/2014/main" id="{A8E0EB7D-1BA4-40AB-BC17-7A56C78529BB}"/>
              </a:ext>
            </a:extLst>
          </p:cNvPr>
          <p:cNvSpPr/>
          <p:nvPr/>
        </p:nvSpPr>
        <p:spPr>
          <a:xfrm>
            <a:off x="0" y="10990132"/>
            <a:ext cx="9144000" cy="4474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2" name="Rectangle 371">
            <a:extLst>
              <a:ext uri="{FF2B5EF4-FFF2-40B4-BE49-F238E27FC236}">
                <a16:creationId xmlns:a16="http://schemas.microsoft.com/office/drawing/2014/main" id="{DBBFEBF0-2514-4BDB-843B-05F4D322136C}"/>
              </a:ext>
            </a:extLst>
          </p:cNvPr>
          <p:cNvSpPr/>
          <p:nvPr/>
        </p:nvSpPr>
        <p:spPr>
          <a:xfrm>
            <a:off x="0" y="10967127"/>
            <a:ext cx="9144000" cy="45719"/>
          </a:xfrm>
          <a:prstGeom prst="rect">
            <a:avLst/>
          </a:prstGeom>
          <a:solidFill>
            <a:srgbClr val="8118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3" name="Rectangle 372">
            <a:extLst>
              <a:ext uri="{FF2B5EF4-FFF2-40B4-BE49-F238E27FC236}">
                <a16:creationId xmlns:a16="http://schemas.microsoft.com/office/drawing/2014/main" id="{79F9777E-4FC9-468B-B4CD-1718D236B14F}"/>
              </a:ext>
            </a:extLst>
          </p:cNvPr>
          <p:cNvSpPr/>
          <p:nvPr/>
        </p:nvSpPr>
        <p:spPr>
          <a:xfrm>
            <a:off x="-8046" y="2444421"/>
            <a:ext cx="9152045" cy="65123"/>
          </a:xfrm>
          <a:prstGeom prst="rect">
            <a:avLst/>
          </a:prstGeom>
          <a:solidFill>
            <a:srgbClr val="8118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4" name="Rectangle 373">
            <a:extLst>
              <a:ext uri="{FF2B5EF4-FFF2-40B4-BE49-F238E27FC236}">
                <a16:creationId xmlns:a16="http://schemas.microsoft.com/office/drawing/2014/main" id="{4EF2B75F-5BB6-40E0-A9BB-14C106A479B3}"/>
              </a:ext>
            </a:extLst>
          </p:cNvPr>
          <p:cNvSpPr/>
          <p:nvPr/>
        </p:nvSpPr>
        <p:spPr>
          <a:xfrm>
            <a:off x="2" y="1044660"/>
            <a:ext cx="2449585" cy="1406938"/>
          </a:xfrm>
          <a:prstGeom prst="rect">
            <a:avLst/>
          </a:prstGeom>
          <a:solidFill>
            <a:srgbClr val="FFFFF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5" name="Rectangle 374">
            <a:extLst>
              <a:ext uri="{FF2B5EF4-FFF2-40B4-BE49-F238E27FC236}">
                <a16:creationId xmlns:a16="http://schemas.microsoft.com/office/drawing/2014/main" id="{C25BB8DE-5CD4-4F3E-BEC9-6C9294CD9B1F}"/>
              </a:ext>
            </a:extLst>
          </p:cNvPr>
          <p:cNvSpPr/>
          <p:nvPr/>
        </p:nvSpPr>
        <p:spPr>
          <a:xfrm>
            <a:off x="6694414" y="1044660"/>
            <a:ext cx="2449586" cy="139265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6" name="TextBox 375">
            <a:extLst>
              <a:ext uri="{FF2B5EF4-FFF2-40B4-BE49-F238E27FC236}">
                <a16:creationId xmlns:a16="http://schemas.microsoft.com/office/drawing/2014/main" id="{1C3A651F-CCB2-4B9C-893C-D44FD87C7AA2}"/>
              </a:ext>
            </a:extLst>
          </p:cNvPr>
          <p:cNvSpPr txBox="1"/>
          <p:nvPr/>
        </p:nvSpPr>
        <p:spPr>
          <a:xfrm>
            <a:off x="6719586" y="1430209"/>
            <a:ext cx="2655911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1200" dirty="0">
                <a:cs typeface="Times New Roman" panose="02020603050405020304" pitchFamily="18" charset="0"/>
              </a:rPr>
              <a:t>-</a:t>
            </a:r>
            <a:r>
              <a:rPr lang="en-US" sz="1200" i="1" dirty="0">
                <a:cs typeface="Times New Roman" panose="02020603050405020304" pitchFamily="18" charset="0"/>
              </a:rPr>
              <a:t> 10 Points or Fewer: </a:t>
            </a:r>
            <a:r>
              <a:rPr lang="en-US" sz="1200" dirty="0">
                <a:cs typeface="Times New Roman" panose="02020603050405020304" pitchFamily="18" charset="0"/>
              </a:rPr>
              <a:t>Low priority</a:t>
            </a:r>
          </a:p>
          <a:p>
            <a:r>
              <a:rPr lang="en-US" sz="1200" i="1" dirty="0">
                <a:cs typeface="Times New Roman" panose="02020603050405020304" pitchFamily="18" charset="0"/>
              </a:rPr>
              <a:t>- 10–15 Points:</a:t>
            </a:r>
            <a:r>
              <a:rPr lang="en-US" sz="1200" dirty="0">
                <a:cs typeface="Times New Roman" panose="02020603050405020304" pitchFamily="18" charset="0"/>
              </a:rPr>
              <a:t> Monitor closely</a:t>
            </a:r>
          </a:p>
          <a:p>
            <a:r>
              <a:rPr lang="en-US" sz="1200" i="1" dirty="0">
                <a:cs typeface="Times New Roman" panose="02020603050405020304" pitchFamily="18" charset="0"/>
              </a:rPr>
              <a:t>- 15–20 Points:</a:t>
            </a:r>
            <a:r>
              <a:rPr lang="en-US" sz="1200" dirty="0">
                <a:cs typeface="Times New Roman" panose="02020603050405020304" pitchFamily="18" charset="0"/>
              </a:rPr>
              <a:t> Moderate priority</a:t>
            </a:r>
          </a:p>
          <a:p>
            <a:r>
              <a:rPr lang="en-US" sz="1200" i="1" dirty="0">
                <a:cs typeface="Times New Roman" panose="02020603050405020304" pitchFamily="18" charset="0"/>
              </a:rPr>
              <a:t>- 20–25 Points:</a:t>
            </a:r>
            <a:r>
              <a:rPr lang="en-US" sz="1200" dirty="0">
                <a:cs typeface="Times New Roman" panose="02020603050405020304" pitchFamily="18" charset="0"/>
              </a:rPr>
              <a:t> High priority</a:t>
            </a:r>
          </a:p>
        </p:txBody>
      </p:sp>
      <p:sp>
        <p:nvSpPr>
          <p:cNvPr id="377" name="TextBox 376">
            <a:extLst>
              <a:ext uri="{FF2B5EF4-FFF2-40B4-BE49-F238E27FC236}">
                <a16:creationId xmlns:a16="http://schemas.microsoft.com/office/drawing/2014/main" id="{1275E451-27FD-4BA4-AAB6-4EA313A1D28B}"/>
              </a:ext>
            </a:extLst>
          </p:cNvPr>
          <p:cNvSpPr txBox="1"/>
          <p:nvPr/>
        </p:nvSpPr>
        <p:spPr>
          <a:xfrm>
            <a:off x="6694419" y="1123835"/>
            <a:ext cx="2655911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1600" u="sng" dirty="0">
                <a:cs typeface="Times New Roman" panose="02020603050405020304" pitchFamily="18" charset="0"/>
              </a:rPr>
              <a:t>Scoring Legend</a:t>
            </a:r>
            <a:endParaRPr lang="en-US" sz="1200" u="sng" dirty="0">
              <a:cs typeface="Times New Roman" panose="02020603050405020304" pitchFamily="18" charset="0"/>
            </a:endParaRPr>
          </a:p>
        </p:txBody>
      </p:sp>
      <p:pic>
        <p:nvPicPr>
          <p:cNvPr id="378" name="Picture 377">
            <a:extLst>
              <a:ext uri="{FF2B5EF4-FFF2-40B4-BE49-F238E27FC236}">
                <a16:creationId xmlns:a16="http://schemas.microsoft.com/office/drawing/2014/main" id="{74B34A44-FE3E-43B8-8FD6-33D6F2CE75C5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31975" y="11100831"/>
            <a:ext cx="388035" cy="388035"/>
          </a:xfrm>
          <a:prstGeom prst="rect">
            <a:avLst/>
          </a:prstGeom>
        </p:spPr>
      </p:pic>
      <p:pic>
        <p:nvPicPr>
          <p:cNvPr id="379" name="Picture 378">
            <a:extLst>
              <a:ext uri="{FF2B5EF4-FFF2-40B4-BE49-F238E27FC236}">
                <a16:creationId xmlns:a16="http://schemas.microsoft.com/office/drawing/2014/main" id="{09C82266-ACB6-4DB8-A6FC-66CEA474BF0C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06657" y="11100831"/>
            <a:ext cx="378389" cy="411480"/>
          </a:xfrm>
          <a:prstGeom prst="rect">
            <a:avLst/>
          </a:prstGeom>
        </p:spPr>
      </p:pic>
      <p:pic>
        <p:nvPicPr>
          <p:cNvPr id="380" name="Picture 379">
            <a:extLst>
              <a:ext uri="{FF2B5EF4-FFF2-40B4-BE49-F238E27FC236}">
                <a16:creationId xmlns:a16="http://schemas.microsoft.com/office/drawing/2014/main" id="{52142587-3CA5-4C49-AB57-2C3A3FA41166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8784" y="11100831"/>
            <a:ext cx="386542" cy="386542"/>
          </a:xfrm>
          <a:prstGeom prst="rect">
            <a:avLst/>
          </a:prstGeom>
        </p:spPr>
      </p:pic>
      <p:pic>
        <p:nvPicPr>
          <p:cNvPr id="381" name="Picture 380">
            <a:extLst>
              <a:ext uri="{FF2B5EF4-FFF2-40B4-BE49-F238E27FC236}">
                <a16:creationId xmlns:a16="http://schemas.microsoft.com/office/drawing/2014/main" id="{15448D4D-A291-4931-990A-90E12A9EBBE6}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71690" y="11100831"/>
            <a:ext cx="449224" cy="334306"/>
          </a:xfrm>
          <a:prstGeom prst="rect">
            <a:avLst/>
          </a:prstGeom>
        </p:spPr>
      </p:pic>
      <p:sp>
        <p:nvSpPr>
          <p:cNvPr id="383" name="TextBox 382">
            <a:extLst>
              <a:ext uri="{FF2B5EF4-FFF2-40B4-BE49-F238E27FC236}">
                <a16:creationId xmlns:a16="http://schemas.microsoft.com/office/drawing/2014/main" id="{07A522D6-DC87-428A-850F-CC35D0CC0DA6}"/>
              </a:ext>
            </a:extLst>
          </p:cNvPr>
          <p:cNvSpPr txBox="1"/>
          <p:nvPr/>
        </p:nvSpPr>
        <p:spPr>
          <a:xfrm>
            <a:off x="6351979" y="3911051"/>
            <a:ext cx="1623862" cy="57708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050" dirty="0">
                <a:cs typeface="Times New Roman" panose="02020603050405020304" pitchFamily="18" charset="0"/>
              </a:rPr>
              <a:t>Processes are repeatable with multiple occurrences per day.</a:t>
            </a:r>
          </a:p>
        </p:txBody>
      </p:sp>
      <p:sp>
        <p:nvSpPr>
          <p:cNvPr id="384" name="TextBox 383">
            <a:extLst>
              <a:ext uri="{FF2B5EF4-FFF2-40B4-BE49-F238E27FC236}">
                <a16:creationId xmlns:a16="http://schemas.microsoft.com/office/drawing/2014/main" id="{DFC7A6D7-BFE2-46A8-BC47-A3B1D7022AF9}"/>
              </a:ext>
            </a:extLst>
          </p:cNvPr>
          <p:cNvSpPr txBox="1"/>
          <p:nvPr/>
        </p:nvSpPr>
        <p:spPr>
          <a:xfrm>
            <a:off x="1533832" y="2985822"/>
            <a:ext cx="3025187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2200" dirty="0">
                <a:cs typeface="Times New Roman" panose="02020603050405020304" pitchFamily="18" charset="0"/>
              </a:rPr>
              <a:t>Repeatable Processes</a:t>
            </a:r>
          </a:p>
        </p:txBody>
      </p:sp>
      <p:sp>
        <p:nvSpPr>
          <p:cNvPr id="385" name="TextBox 384">
            <a:extLst>
              <a:ext uri="{FF2B5EF4-FFF2-40B4-BE49-F238E27FC236}">
                <a16:creationId xmlns:a16="http://schemas.microsoft.com/office/drawing/2014/main" id="{7BC2EBBC-6E37-4794-BC11-68961FEC52E1}"/>
              </a:ext>
            </a:extLst>
          </p:cNvPr>
          <p:cNvSpPr txBox="1"/>
          <p:nvPr/>
        </p:nvSpPr>
        <p:spPr>
          <a:xfrm>
            <a:off x="3824784" y="3911051"/>
            <a:ext cx="1833180" cy="41549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050" dirty="0">
                <a:cs typeface="Times New Roman" panose="02020603050405020304" pitchFamily="18" charset="0"/>
              </a:rPr>
              <a:t>Processes are repeatable but do not occur regularly.</a:t>
            </a:r>
          </a:p>
        </p:txBody>
      </p:sp>
      <p:sp>
        <p:nvSpPr>
          <p:cNvPr id="386" name="TextBox 385">
            <a:extLst>
              <a:ext uri="{FF2B5EF4-FFF2-40B4-BE49-F238E27FC236}">
                <a16:creationId xmlns:a16="http://schemas.microsoft.com/office/drawing/2014/main" id="{491D671E-8477-44FE-A707-471FEA3096B7}"/>
              </a:ext>
            </a:extLst>
          </p:cNvPr>
          <p:cNvSpPr txBox="1"/>
          <p:nvPr/>
        </p:nvSpPr>
        <p:spPr>
          <a:xfrm>
            <a:off x="1577418" y="3911051"/>
            <a:ext cx="1358955" cy="41549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050" dirty="0">
                <a:cs typeface="Times New Roman" panose="02020603050405020304" pitchFamily="18" charset="0"/>
              </a:rPr>
              <a:t>Processes are rarely repeatable.</a:t>
            </a:r>
          </a:p>
        </p:txBody>
      </p:sp>
      <p:sp>
        <p:nvSpPr>
          <p:cNvPr id="387" name="TextBox 386">
            <a:extLst>
              <a:ext uri="{FF2B5EF4-FFF2-40B4-BE49-F238E27FC236}">
                <a16:creationId xmlns:a16="http://schemas.microsoft.com/office/drawing/2014/main" id="{8D56497C-6842-484A-9FDD-3A7EBAB96705}"/>
              </a:ext>
            </a:extLst>
          </p:cNvPr>
          <p:cNvSpPr txBox="1"/>
          <p:nvPr/>
        </p:nvSpPr>
        <p:spPr>
          <a:xfrm>
            <a:off x="1533832" y="4442499"/>
            <a:ext cx="4376519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2200" dirty="0">
                <a:cs typeface="Times New Roman" panose="02020603050405020304" pitchFamily="18" charset="0"/>
              </a:rPr>
              <a:t>Active Performance Management</a:t>
            </a:r>
          </a:p>
        </p:txBody>
      </p:sp>
      <p:sp>
        <p:nvSpPr>
          <p:cNvPr id="388" name="TextBox 387">
            <a:extLst>
              <a:ext uri="{FF2B5EF4-FFF2-40B4-BE49-F238E27FC236}">
                <a16:creationId xmlns:a16="http://schemas.microsoft.com/office/drawing/2014/main" id="{00F8BC50-8E9B-4041-A6EB-6C294B193541}"/>
              </a:ext>
            </a:extLst>
          </p:cNvPr>
          <p:cNvSpPr txBox="1"/>
          <p:nvPr/>
        </p:nvSpPr>
        <p:spPr>
          <a:xfrm>
            <a:off x="1533832" y="5831495"/>
            <a:ext cx="2728632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2200" dirty="0">
                <a:cs typeface="Times New Roman" panose="02020603050405020304" pitchFamily="18" charset="0"/>
              </a:rPr>
              <a:t>Customer Feedback</a:t>
            </a:r>
          </a:p>
        </p:txBody>
      </p:sp>
      <p:grpSp>
        <p:nvGrpSpPr>
          <p:cNvPr id="389" name="Group 388">
            <a:extLst>
              <a:ext uri="{FF2B5EF4-FFF2-40B4-BE49-F238E27FC236}">
                <a16:creationId xmlns:a16="http://schemas.microsoft.com/office/drawing/2014/main" id="{B796D404-582B-45BF-83EC-44F0CDF3A90D}"/>
              </a:ext>
            </a:extLst>
          </p:cNvPr>
          <p:cNvGrpSpPr/>
          <p:nvPr/>
        </p:nvGrpSpPr>
        <p:grpSpPr>
          <a:xfrm>
            <a:off x="1689950" y="3441388"/>
            <a:ext cx="6105376" cy="494796"/>
            <a:chOff x="1730619" y="2143739"/>
            <a:chExt cx="6882158" cy="494796"/>
          </a:xfrm>
        </p:grpSpPr>
        <p:grpSp>
          <p:nvGrpSpPr>
            <p:cNvPr id="464" name="Group 463">
              <a:extLst>
                <a:ext uri="{FF2B5EF4-FFF2-40B4-BE49-F238E27FC236}">
                  <a16:creationId xmlns:a16="http://schemas.microsoft.com/office/drawing/2014/main" id="{4CD3F156-3628-499A-858F-365EF1EA4DCE}"/>
                </a:ext>
              </a:extLst>
            </p:cNvPr>
            <p:cNvGrpSpPr/>
            <p:nvPr/>
          </p:nvGrpSpPr>
          <p:grpSpPr>
            <a:xfrm>
              <a:off x="1730619" y="2143739"/>
              <a:ext cx="6882158" cy="494796"/>
              <a:chOff x="1717316" y="3781102"/>
              <a:chExt cx="5563050" cy="647250"/>
            </a:xfrm>
          </p:grpSpPr>
          <p:grpSp>
            <p:nvGrpSpPr>
              <p:cNvPr id="469" name="Group 468">
                <a:extLst>
                  <a:ext uri="{FF2B5EF4-FFF2-40B4-BE49-F238E27FC236}">
                    <a16:creationId xmlns:a16="http://schemas.microsoft.com/office/drawing/2014/main" id="{D1CCA8BA-0BA8-4D3E-B98C-01FDC6AD5607}"/>
                  </a:ext>
                </a:extLst>
              </p:cNvPr>
              <p:cNvGrpSpPr/>
              <p:nvPr/>
            </p:nvGrpSpPr>
            <p:grpSpPr>
              <a:xfrm>
                <a:off x="1717316" y="3781102"/>
                <a:ext cx="5563050" cy="647250"/>
                <a:chOff x="1717316" y="3781102"/>
                <a:chExt cx="1940282" cy="647250"/>
              </a:xfrm>
            </p:grpSpPr>
            <p:cxnSp>
              <p:nvCxnSpPr>
                <p:cNvPr id="471" name="Straight Connector 470">
                  <a:extLst>
                    <a:ext uri="{FF2B5EF4-FFF2-40B4-BE49-F238E27FC236}">
                      <a16:creationId xmlns:a16="http://schemas.microsoft.com/office/drawing/2014/main" id="{952B230A-0C02-4FCF-AD67-4F2CE4A16558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rot="5400000">
                  <a:off x="1583350" y="4104727"/>
                  <a:ext cx="647250" cy="0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chemeClr val="tx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7763" dir="2700000" algn="ctr" rotWithShape="0">
                          <a:srgbClr val="D5E3E1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472" name="Straight Connector 471">
                  <a:extLst>
                    <a:ext uri="{FF2B5EF4-FFF2-40B4-BE49-F238E27FC236}">
                      <a16:creationId xmlns:a16="http://schemas.microsoft.com/office/drawing/2014/main" id="{582EB0AA-ADF0-49CA-8FEB-4C6D04426E42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rot="5400000">
                  <a:off x="1925956" y="4104728"/>
                  <a:ext cx="595170" cy="0"/>
                </a:xfrm>
                <a:prstGeom prst="line">
                  <a:avLst/>
                </a:prstGeom>
                <a:noFill/>
                <a:ln w="12700" cap="flat" cmpd="sng" algn="ctr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7763" dir="2700000" algn="ctr" rotWithShape="0">
                          <a:srgbClr val="D5E3E1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473" name="Straight Connector 472">
                  <a:extLst>
                    <a:ext uri="{FF2B5EF4-FFF2-40B4-BE49-F238E27FC236}">
                      <a16:creationId xmlns:a16="http://schemas.microsoft.com/office/drawing/2014/main" id="{78070C35-6633-441B-9690-AFAB7FA63BD7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rot="5400000">
                  <a:off x="1969943" y="4104727"/>
                  <a:ext cx="647250" cy="0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rgbClr val="506E9B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7763" dir="2700000" algn="ctr" rotWithShape="0">
                          <a:srgbClr val="D5E3E1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474" name="Straight Connector 473">
                  <a:extLst>
                    <a:ext uri="{FF2B5EF4-FFF2-40B4-BE49-F238E27FC236}">
                      <a16:creationId xmlns:a16="http://schemas.microsoft.com/office/drawing/2014/main" id="{DB6E1C0F-6F32-4198-A3C2-5D02E5F78CF7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rot="5400000">
                  <a:off x="1845720" y="4104728"/>
                  <a:ext cx="595170" cy="0"/>
                </a:xfrm>
                <a:prstGeom prst="line">
                  <a:avLst/>
                </a:prstGeom>
                <a:noFill/>
                <a:ln w="12700" cap="flat" cmpd="sng" algn="ctr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7763" dir="2700000" algn="ctr" rotWithShape="0">
                          <a:srgbClr val="D5E3E1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475" name="Straight Connector 474">
                  <a:extLst>
                    <a:ext uri="{FF2B5EF4-FFF2-40B4-BE49-F238E27FC236}">
                      <a16:creationId xmlns:a16="http://schemas.microsoft.com/office/drawing/2014/main" id="{3A2D4651-41F1-41BA-B004-ADAC5868B53D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rot="5400000">
                  <a:off x="1765482" y="4104728"/>
                  <a:ext cx="595170" cy="0"/>
                </a:xfrm>
                <a:prstGeom prst="line">
                  <a:avLst/>
                </a:prstGeom>
                <a:noFill/>
                <a:ln w="12700" cap="flat" cmpd="sng" algn="ctr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7763" dir="2700000" algn="ctr" rotWithShape="0">
                          <a:srgbClr val="D5E3E1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476" name="Straight Connector 475">
                  <a:extLst>
                    <a:ext uri="{FF2B5EF4-FFF2-40B4-BE49-F238E27FC236}">
                      <a16:creationId xmlns:a16="http://schemas.microsoft.com/office/drawing/2014/main" id="{9E2FD9E9-5473-4703-81FC-B01616BA73ED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rot="5400000">
                  <a:off x="1685245" y="4104728"/>
                  <a:ext cx="595170" cy="0"/>
                </a:xfrm>
                <a:prstGeom prst="line">
                  <a:avLst/>
                </a:prstGeom>
                <a:noFill/>
                <a:ln w="12700" cap="flat" cmpd="sng" algn="ctr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7763" dir="2700000" algn="ctr" rotWithShape="0">
                          <a:srgbClr val="D5E3E1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477" name="Straight Connector 476">
                  <a:extLst>
                    <a:ext uri="{FF2B5EF4-FFF2-40B4-BE49-F238E27FC236}">
                      <a16:creationId xmlns:a16="http://schemas.microsoft.com/office/drawing/2014/main" id="{134618A2-13BF-4230-AF70-FFCEBBB32468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rot="5400000">
                  <a:off x="1969943" y="4104727"/>
                  <a:ext cx="647250" cy="0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chemeClr val="tx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7763" dir="2700000" algn="ctr" rotWithShape="0">
                          <a:srgbClr val="D5E3E1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478" name="Straight Connector 477">
                  <a:extLst>
                    <a:ext uri="{FF2B5EF4-FFF2-40B4-BE49-F238E27FC236}">
                      <a16:creationId xmlns:a16="http://schemas.microsoft.com/office/drawing/2014/main" id="{78D2BEB7-779C-4B11-B673-59CF0AF1D50C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rot="5400000">
                  <a:off x="2312549" y="4104728"/>
                  <a:ext cx="595170" cy="0"/>
                </a:xfrm>
                <a:prstGeom prst="line">
                  <a:avLst/>
                </a:prstGeom>
                <a:noFill/>
                <a:ln w="12700" cap="flat" cmpd="sng" algn="ctr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7763" dir="2700000" algn="ctr" rotWithShape="0">
                          <a:srgbClr val="D5E3E1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479" name="Straight Connector 478">
                  <a:extLst>
                    <a:ext uri="{FF2B5EF4-FFF2-40B4-BE49-F238E27FC236}">
                      <a16:creationId xmlns:a16="http://schemas.microsoft.com/office/drawing/2014/main" id="{74ADA285-14CA-4838-8818-709E09284F8A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rot="5400000">
                  <a:off x="2356536" y="4104727"/>
                  <a:ext cx="647250" cy="0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chemeClr val="tx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7763" dir="2700000" algn="ctr" rotWithShape="0">
                          <a:srgbClr val="D5E3E1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480" name="Straight Connector 479">
                  <a:extLst>
                    <a:ext uri="{FF2B5EF4-FFF2-40B4-BE49-F238E27FC236}">
                      <a16:creationId xmlns:a16="http://schemas.microsoft.com/office/drawing/2014/main" id="{66D34FCA-0BDC-4CEB-97BE-127A6157B4BE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rot="5400000">
                  <a:off x="2232312" y="4104728"/>
                  <a:ext cx="595170" cy="0"/>
                </a:xfrm>
                <a:prstGeom prst="line">
                  <a:avLst/>
                </a:prstGeom>
                <a:noFill/>
                <a:ln w="12700" cap="flat" cmpd="sng" algn="ctr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7763" dir="2700000" algn="ctr" rotWithShape="0">
                          <a:srgbClr val="D5E3E1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481" name="Straight Connector 480">
                  <a:extLst>
                    <a:ext uri="{FF2B5EF4-FFF2-40B4-BE49-F238E27FC236}">
                      <a16:creationId xmlns:a16="http://schemas.microsoft.com/office/drawing/2014/main" id="{280CA143-ADB7-4F9A-913C-DE0D55DE4A5B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rot="5400000">
                  <a:off x="2152076" y="4104728"/>
                  <a:ext cx="595170" cy="0"/>
                </a:xfrm>
                <a:prstGeom prst="line">
                  <a:avLst/>
                </a:prstGeom>
                <a:noFill/>
                <a:ln w="12700" cap="flat" cmpd="sng" algn="ctr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7763" dir="2700000" algn="ctr" rotWithShape="0">
                          <a:srgbClr val="D5E3E1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482" name="Straight Connector 481">
                  <a:extLst>
                    <a:ext uri="{FF2B5EF4-FFF2-40B4-BE49-F238E27FC236}">
                      <a16:creationId xmlns:a16="http://schemas.microsoft.com/office/drawing/2014/main" id="{44584EFF-4B4A-4E12-8CC3-E1AB6EFB9D7C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rot="5400000">
                  <a:off x="2071838" y="4104728"/>
                  <a:ext cx="595170" cy="0"/>
                </a:xfrm>
                <a:prstGeom prst="line">
                  <a:avLst/>
                </a:prstGeom>
                <a:noFill/>
                <a:ln w="12700" cap="flat" cmpd="sng" algn="ctr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7763" dir="2700000" algn="ctr" rotWithShape="0">
                          <a:srgbClr val="D5E3E1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483" name="Straight Connector 482">
                  <a:extLst>
                    <a:ext uri="{FF2B5EF4-FFF2-40B4-BE49-F238E27FC236}">
                      <a16:creationId xmlns:a16="http://schemas.microsoft.com/office/drawing/2014/main" id="{935F4F7B-6D09-4CDB-865F-6A47BA779501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rot="5400000">
                  <a:off x="2356536" y="4104727"/>
                  <a:ext cx="647250" cy="0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chemeClr val="tx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7763" dir="2700000" algn="ctr" rotWithShape="0">
                          <a:srgbClr val="D5E3E1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484" name="Straight Connector 483">
                  <a:extLst>
                    <a:ext uri="{FF2B5EF4-FFF2-40B4-BE49-F238E27FC236}">
                      <a16:creationId xmlns:a16="http://schemas.microsoft.com/office/drawing/2014/main" id="{0370933A-79BE-4FF7-8894-7EB4C2B5A454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rot="5400000">
                  <a:off x="2699140" y="4104728"/>
                  <a:ext cx="595170" cy="0"/>
                </a:xfrm>
                <a:prstGeom prst="line">
                  <a:avLst/>
                </a:prstGeom>
                <a:noFill/>
                <a:ln w="12700" cap="flat" cmpd="sng" algn="ctr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7763" dir="2700000" algn="ctr" rotWithShape="0">
                          <a:srgbClr val="D5E3E1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485" name="Straight Connector 484">
                  <a:extLst>
                    <a:ext uri="{FF2B5EF4-FFF2-40B4-BE49-F238E27FC236}">
                      <a16:creationId xmlns:a16="http://schemas.microsoft.com/office/drawing/2014/main" id="{1FE4589C-0B7A-4A17-A167-D662FE6CA199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rot="5400000">
                  <a:off x="2743128" y="4104727"/>
                  <a:ext cx="647250" cy="0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rgbClr val="506E9B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7763" dir="2700000" algn="ctr" rotWithShape="0">
                          <a:srgbClr val="D5E3E1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486" name="Straight Connector 485">
                  <a:extLst>
                    <a:ext uri="{FF2B5EF4-FFF2-40B4-BE49-F238E27FC236}">
                      <a16:creationId xmlns:a16="http://schemas.microsoft.com/office/drawing/2014/main" id="{D60A09C1-1ECE-4D70-8604-7CF696C43A95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rot="5400000">
                  <a:off x="2618905" y="4104728"/>
                  <a:ext cx="595170" cy="0"/>
                </a:xfrm>
                <a:prstGeom prst="line">
                  <a:avLst/>
                </a:prstGeom>
                <a:noFill/>
                <a:ln w="12700" cap="flat" cmpd="sng" algn="ctr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7763" dir="2700000" algn="ctr" rotWithShape="0">
                          <a:srgbClr val="D5E3E1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487" name="Straight Connector 486">
                  <a:extLst>
                    <a:ext uri="{FF2B5EF4-FFF2-40B4-BE49-F238E27FC236}">
                      <a16:creationId xmlns:a16="http://schemas.microsoft.com/office/drawing/2014/main" id="{B94B1153-9B55-4378-8B38-0029D0177D5B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rot="5400000">
                  <a:off x="2538668" y="4104728"/>
                  <a:ext cx="595170" cy="0"/>
                </a:xfrm>
                <a:prstGeom prst="line">
                  <a:avLst/>
                </a:prstGeom>
                <a:noFill/>
                <a:ln w="12700" cap="flat" cmpd="sng" algn="ctr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7763" dir="2700000" algn="ctr" rotWithShape="0">
                          <a:srgbClr val="D5E3E1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488" name="Straight Connector 487">
                  <a:extLst>
                    <a:ext uri="{FF2B5EF4-FFF2-40B4-BE49-F238E27FC236}">
                      <a16:creationId xmlns:a16="http://schemas.microsoft.com/office/drawing/2014/main" id="{C4EAB8F9-9217-4C1C-AFC2-A421A8A06722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rot="5400000">
                  <a:off x="2458431" y="4104728"/>
                  <a:ext cx="595170" cy="0"/>
                </a:xfrm>
                <a:prstGeom prst="line">
                  <a:avLst/>
                </a:prstGeom>
                <a:noFill/>
                <a:ln w="12700" cap="flat" cmpd="sng" algn="ctr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7763" dir="2700000" algn="ctr" rotWithShape="0">
                          <a:srgbClr val="D5E3E1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489" name="Straight Connector 488">
                  <a:extLst>
                    <a:ext uri="{FF2B5EF4-FFF2-40B4-BE49-F238E27FC236}">
                      <a16:creationId xmlns:a16="http://schemas.microsoft.com/office/drawing/2014/main" id="{1625AA8F-582B-4CA7-943C-850094E342C4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rot="5400000">
                  <a:off x="2743125" y="4104727"/>
                  <a:ext cx="647250" cy="0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chemeClr val="tx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7763" dir="2700000" algn="ctr" rotWithShape="0">
                          <a:srgbClr val="D5E3E1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490" name="Straight Connector 489">
                  <a:extLst>
                    <a:ext uri="{FF2B5EF4-FFF2-40B4-BE49-F238E27FC236}">
                      <a16:creationId xmlns:a16="http://schemas.microsoft.com/office/drawing/2014/main" id="{3E7E3FEB-A091-4B8B-A93D-E27399D6119D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rot="5400000">
                  <a:off x="3085730" y="4104728"/>
                  <a:ext cx="595170" cy="0"/>
                </a:xfrm>
                <a:prstGeom prst="line">
                  <a:avLst/>
                </a:prstGeom>
                <a:noFill/>
                <a:ln w="12700" cap="flat" cmpd="sng" algn="ctr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7763" dir="2700000" algn="ctr" rotWithShape="0">
                          <a:srgbClr val="D5E3E1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491" name="Straight Connector 490">
                  <a:extLst>
                    <a:ext uri="{FF2B5EF4-FFF2-40B4-BE49-F238E27FC236}">
                      <a16:creationId xmlns:a16="http://schemas.microsoft.com/office/drawing/2014/main" id="{F0FAEDD4-1741-485D-A7A6-713EDC2F220C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rot="5400000">
                  <a:off x="3129717" y="4104727"/>
                  <a:ext cx="647250" cy="0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rgbClr val="506E9B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7763" dir="2700000" algn="ctr" rotWithShape="0">
                          <a:srgbClr val="D5E3E1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492" name="Straight Connector 491">
                  <a:extLst>
                    <a:ext uri="{FF2B5EF4-FFF2-40B4-BE49-F238E27FC236}">
                      <a16:creationId xmlns:a16="http://schemas.microsoft.com/office/drawing/2014/main" id="{404608D8-ADEE-4C2E-BE44-DC08C556B0B7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rot="5400000">
                  <a:off x="3005494" y="4104728"/>
                  <a:ext cx="595170" cy="0"/>
                </a:xfrm>
                <a:prstGeom prst="line">
                  <a:avLst/>
                </a:prstGeom>
                <a:noFill/>
                <a:ln w="12700" cap="flat" cmpd="sng" algn="ctr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7763" dir="2700000" algn="ctr" rotWithShape="0">
                          <a:srgbClr val="D5E3E1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493" name="Straight Connector 492">
                  <a:extLst>
                    <a:ext uri="{FF2B5EF4-FFF2-40B4-BE49-F238E27FC236}">
                      <a16:creationId xmlns:a16="http://schemas.microsoft.com/office/drawing/2014/main" id="{BDE97BB6-8B2C-47F6-9322-45F583EB67AD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rot="5400000">
                  <a:off x="2925258" y="4104728"/>
                  <a:ext cx="595170" cy="0"/>
                </a:xfrm>
                <a:prstGeom prst="line">
                  <a:avLst/>
                </a:prstGeom>
                <a:noFill/>
                <a:ln w="12700" cap="flat" cmpd="sng" algn="ctr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7763" dir="2700000" algn="ctr" rotWithShape="0">
                          <a:srgbClr val="D5E3E1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494" name="Straight Connector 493">
                  <a:extLst>
                    <a:ext uri="{FF2B5EF4-FFF2-40B4-BE49-F238E27FC236}">
                      <a16:creationId xmlns:a16="http://schemas.microsoft.com/office/drawing/2014/main" id="{706628BE-3595-4057-BDEA-137E569A21DB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rot="5400000">
                  <a:off x="2845020" y="4104728"/>
                  <a:ext cx="595170" cy="0"/>
                </a:xfrm>
                <a:prstGeom prst="line">
                  <a:avLst/>
                </a:prstGeom>
                <a:noFill/>
                <a:ln w="12700" cap="flat" cmpd="sng" algn="ctr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7763" dir="2700000" algn="ctr" rotWithShape="0">
                          <a:srgbClr val="D5E3E1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495" name="Straight Connector 494">
                  <a:extLst>
                    <a:ext uri="{FF2B5EF4-FFF2-40B4-BE49-F238E27FC236}">
                      <a16:creationId xmlns:a16="http://schemas.microsoft.com/office/drawing/2014/main" id="{77CE0D9F-4ECA-4D75-9BF7-9DAE767E7460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rot="5400000">
                  <a:off x="3129715" y="4104727"/>
                  <a:ext cx="647250" cy="0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chemeClr val="tx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7763" dir="2700000" algn="ctr" rotWithShape="0">
                          <a:srgbClr val="D5E3E1"/>
                        </a:outerShdw>
                      </a:effectLst>
                    </a14:hiddenEffects>
                  </a:ext>
                </a:extLst>
              </p:spPr>
            </p:cxnSp>
            <p:sp>
              <p:nvSpPr>
                <p:cNvPr id="496" name="Rounded Rectangle 561">
                  <a:extLst>
                    <a:ext uri="{FF2B5EF4-FFF2-40B4-BE49-F238E27FC236}">
                      <a16:creationId xmlns:a16="http://schemas.microsoft.com/office/drawing/2014/main" id="{FC48DAF8-C55A-402D-BEB2-A94D407F5357}"/>
                    </a:ext>
                  </a:extLst>
                </p:cNvPr>
                <p:cNvSpPr/>
                <p:nvPr/>
              </p:nvSpPr>
              <p:spPr bwMode="auto">
                <a:xfrm rot="5400000">
                  <a:off x="2481006" y="3134587"/>
                  <a:ext cx="412902" cy="1940282"/>
                </a:xfrm>
                <a:prstGeom prst="roundRect">
                  <a:avLst>
                    <a:gd name="adj" fmla="val 50000"/>
                  </a:avLst>
                </a:prstGeom>
                <a:noFill/>
                <a:ln w="38100" cap="flat" cmpd="sng" algn="ctr">
                  <a:solidFill>
                    <a:schemeClr val="tx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dirty="0">
                    <a:solidFill>
                      <a:schemeClr val="tx2"/>
                    </a:solidFill>
                    <a:latin typeface="Arial" charset="0"/>
                    <a:ea typeface="ヒラギノ明朝 ProN W3" pitchFamily="1" charset="-128"/>
                    <a:sym typeface="Times New Roman" pitchFamily="18" charset="0"/>
                  </a:endParaRPr>
                </a:p>
              </p:txBody>
            </p:sp>
          </p:grpSp>
          <p:sp>
            <p:nvSpPr>
              <p:cNvPr id="470" name="Oval 469">
                <a:extLst>
                  <a:ext uri="{FF2B5EF4-FFF2-40B4-BE49-F238E27FC236}">
                    <a16:creationId xmlns:a16="http://schemas.microsoft.com/office/drawing/2014/main" id="{67C06183-A7E7-4E8F-85C8-A0DB5D7C7A1D}"/>
                  </a:ext>
                </a:extLst>
              </p:cNvPr>
              <p:cNvSpPr/>
              <p:nvPr/>
            </p:nvSpPr>
            <p:spPr>
              <a:xfrm>
                <a:off x="2141412" y="3904782"/>
                <a:ext cx="241537" cy="36512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</p:grpSp>
        <p:sp>
          <p:nvSpPr>
            <p:cNvPr id="465" name="Oval 464">
              <a:extLst>
                <a:ext uri="{FF2B5EF4-FFF2-40B4-BE49-F238E27FC236}">
                  <a16:creationId xmlns:a16="http://schemas.microsoft.com/office/drawing/2014/main" id="{E30146CD-BC2A-4F6A-96F4-F2F7C0DC64AB}"/>
                </a:ext>
              </a:extLst>
            </p:cNvPr>
            <p:cNvSpPr/>
            <p:nvPr/>
          </p:nvSpPr>
          <p:spPr>
            <a:xfrm>
              <a:off x="3619597" y="2245693"/>
              <a:ext cx="298810" cy="27912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466" name="Oval 465">
              <a:extLst>
                <a:ext uri="{FF2B5EF4-FFF2-40B4-BE49-F238E27FC236}">
                  <a16:creationId xmlns:a16="http://schemas.microsoft.com/office/drawing/2014/main" id="{0E37F22F-B38A-471D-9C29-61E5EBE8EB1C}"/>
                </a:ext>
              </a:extLst>
            </p:cNvPr>
            <p:cNvSpPr/>
            <p:nvPr/>
          </p:nvSpPr>
          <p:spPr>
            <a:xfrm>
              <a:off x="4998984" y="2242779"/>
              <a:ext cx="298810" cy="27912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467" name="Oval 466">
              <a:extLst>
                <a:ext uri="{FF2B5EF4-FFF2-40B4-BE49-F238E27FC236}">
                  <a16:creationId xmlns:a16="http://schemas.microsoft.com/office/drawing/2014/main" id="{A626C7F9-C138-4C51-A4B9-F7B48E98F470}"/>
                </a:ext>
              </a:extLst>
            </p:cNvPr>
            <p:cNvSpPr/>
            <p:nvPr/>
          </p:nvSpPr>
          <p:spPr>
            <a:xfrm>
              <a:off x="6352094" y="2238287"/>
              <a:ext cx="298810" cy="27912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468" name="Oval 467">
              <a:extLst>
                <a:ext uri="{FF2B5EF4-FFF2-40B4-BE49-F238E27FC236}">
                  <a16:creationId xmlns:a16="http://schemas.microsoft.com/office/drawing/2014/main" id="{CF1C6B8E-0992-4664-BB50-9920154CA75D}"/>
                </a:ext>
              </a:extLst>
            </p:cNvPr>
            <p:cNvSpPr/>
            <p:nvPr/>
          </p:nvSpPr>
          <p:spPr>
            <a:xfrm>
              <a:off x="7738868" y="2242779"/>
              <a:ext cx="298810" cy="27912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5</a:t>
              </a:r>
            </a:p>
          </p:txBody>
        </p:sp>
      </p:grpSp>
      <p:grpSp>
        <p:nvGrpSpPr>
          <p:cNvPr id="390" name="Group 389">
            <a:extLst>
              <a:ext uri="{FF2B5EF4-FFF2-40B4-BE49-F238E27FC236}">
                <a16:creationId xmlns:a16="http://schemas.microsoft.com/office/drawing/2014/main" id="{C0DCF0E4-DAC5-4B9C-923E-094FA226838E}"/>
              </a:ext>
            </a:extLst>
          </p:cNvPr>
          <p:cNvGrpSpPr/>
          <p:nvPr/>
        </p:nvGrpSpPr>
        <p:grpSpPr>
          <a:xfrm>
            <a:off x="1689950" y="4897410"/>
            <a:ext cx="6105376" cy="494796"/>
            <a:chOff x="1730619" y="2143739"/>
            <a:chExt cx="6882158" cy="494796"/>
          </a:xfrm>
        </p:grpSpPr>
        <p:grpSp>
          <p:nvGrpSpPr>
            <p:cNvPr id="431" name="Group 430">
              <a:extLst>
                <a:ext uri="{FF2B5EF4-FFF2-40B4-BE49-F238E27FC236}">
                  <a16:creationId xmlns:a16="http://schemas.microsoft.com/office/drawing/2014/main" id="{739D08D0-B25C-42DB-98FA-6A31B43E205F}"/>
                </a:ext>
              </a:extLst>
            </p:cNvPr>
            <p:cNvGrpSpPr/>
            <p:nvPr/>
          </p:nvGrpSpPr>
          <p:grpSpPr>
            <a:xfrm>
              <a:off x="1730619" y="2143739"/>
              <a:ext cx="6882158" cy="494796"/>
              <a:chOff x="1717316" y="3781102"/>
              <a:chExt cx="5563050" cy="647250"/>
            </a:xfrm>
          </p:grpSpPr>
          <p:grpSp>
            <p:nvGrpSpPr>
              <p:cNvPr id="436" name="Group 435">
                <a:extLst>
                  <a:ext uri="{FF2B5EF4-FFF2-40B4-BE49-F238E27FC236}">
                    <a16:creationId xmlns:a16="http://schemas.microsoft.com/office/drawing/2014/main" id="{8DFB0775-54F1-4258-A463-E2B5CAB1098F}"/>
                  </a:ext>
                </a:extLst>
              </p:cNvPr>
              <p:cNvGrpSpPr/>
              <p:nvPr/>
            </p:nvGrpSpPr>
            <p:grpSpPr>
              <a:xfrm>
                <a:off x="1717316" y="3781102"/>
                <a:ext cx="5563050" cy="647250"/>
                <a:chOff x="1717316" y="3781102"/>
                <a:chExt cx="1940282" cy="647250"/>
              </a:xfrm>
            </p:grpSpPr>
            <p:cxnSp>
              <p:nvCxnSpPr>
                <p:cNvPr id="438" name="Straight Connector 437">
                  <a:extLst>
                    <a:ext uri="{FF2B5EF4-FFF2-40B4-BE49-F238E27FC236}">
                      <a16:creationId xmlns:a16="http://schemas.microsoft.com/office/drawing/2014/main" id="{A042B07B-9193-4930-B479-D3E48E854FBF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rot="5400000">
                  <a:off x="1583350" y="4104727"/>
                  <a:ext cx="647250" cy="0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chemeClr val="tx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7763" dir="2700000" algn="ctr" rotWithShape="0">
                          <a:srgbClr val="D5E3E1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439" name="Straight Connector 438">
                  <a:extLst>
                    <a:ext uri="{FF2B5EF4-FFF2-40B4-BE49-F238E27FC236}">
                      <a16:creationId xmlns:a16="http://schemas.microsoft.com/office/drawing/2014/main" id="{6812176C-5D17-4DCA-8E7F-C035C8337904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rot="5400000">
                  <a:off x="1925956" y="4104728"/>
                  <a:ext cx="595170" cy="0"/>
                </a:xfrm>
                <a:prstGeom prst="line">
                  <a:avLst/>
                </a:prstGeom>
                <a:noFill/>
                <a:ln w="12700" cap="flat" cmpd="sng" algn="ctr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7763" dir="2700000" algn="ctr" rotWithShape="0">
                          <a:srgbClr val="D5E3E1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440" name="Straight Connector 439">
                  <a:extLst>
                    <a:ext uri="{FF2B5EF4-FFF2-40B4-BE49-F238E27FC236}">
                      <a16:creationId xmlns:a16="http://schemas.microsoft.com/office/drawing/2014/main" id="{A042FA7B-6CBB-48C7-A39B-F4CE48C0BA77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rot="5400000">
                  <a:off x="1969943" y="4104727"/>
                  <a:ext cx="647250" cy="0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rgbClr val="506E9B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7763" dir="2700000" algn="ctr" rotWithShape="0">
                          <a:srgbClr val="D5E3E1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441" name="Straight Connector 440">
                  <a:extLst>
                    <a:ext uri="{FF2B5EF4-FFF2-40B4-BE49-F238E27FC236}">
                      <a16:creationId xmlns:a16="http://schemas.microsoft.com/office/drawing/2014/main" id="{4BF4BF1F-F5D9-4768-A548-458B0CB0D90D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rot="5400000">
                  <a:off x="1845720" y="4104728"/>
                  <a:ext cx="595170" cy="0"/>
                </a:xfrm>
                <a:prstGeom prst="line">
                  <a:avLst/>
                </a:prstGeom>
                <a:noFill/>
                <a:ln w="12700" cap="flat" cmpd="sng" algn="ctr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7763" dir="2700000" algn="ctr" rotWithShape="0">
                          <a:srgbClr val="D5E3E1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442" name="Straight Connector 441">
                  <a:extLst>
                    <a:ext uri="{FF2B5EF4-FFF2-40B4-BE49-F238E27FC236}">
                      <a16:creationId xmlns:a16="http://schemas.microsoft.com/office/drawing/2014/main" id="{2364CDBC-1816-46B4-A82F-91EB486114E2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rot="5400000">
                  <a:off x="1765482" y="4104728"/>
                  <a:ext cx="595170" cy="0"/>
                </a:xfrm>
                <a:prstGeom prst="line">
                  <a:avLst/>
                </a:prstGeom>
                <a:noFill/>
                <a:ln w="12700" cap="flat" cmpd="sng" algn="ctr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7763" dir="2700000" algn="ctr" rotWithShape="0">
                          <a:srgbClr val="D5E3E1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443" name="Straight Connector 442">
                  <a:extLst>
                    <a:ext uri="{FF2B5EF4-FFF2-40B4-BE49-F238E27FC236}">
                      <a16:creationId xmlns:a16="http://schemas.microsoft.com/office/drawing/2014/main" id="{96BF0DB2-9CBC-4ACC-9003-17D008E6AE45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rot="5400000">
                  <a:off x="1685245" y="4104728"/>
                  <a:ext cx="595170" cy="0"/>
                </a:xfrm>
                <a:prstGeom prst="line">
                  <a:avLst/>
                </a:prstGeom>
                <a:noFill/>
                <a:ln w="12700" cap="flat" cmpd="sng" algn="ctr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7763" dir="2700000" algn="ctr" rotWithShape="0">
                          <a:srgbClr val="D5E3E1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444" name="Straight Connector 443">
                  <a:extLst>
                    <a:ext uri="{FF2B5EF4-FFF2-40B4-BE49-F238E27FC236}">
                      <a16:creationId xmlns:a16="http://schemas.microsoft.com/office/drawing/2014/main" id="{6CD56136-448C-4634-A280-C90BD038EF0F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rot="5400000">
                  <a:off x="1969943" y="4104727"/>
                  <a:ext cx="647250" cy="0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chemeClr val="tx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7763" dir="2700000" algn="ctr" rotWithShape="0">
                          <a:srgbClr val="D5E3E1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445" name="Straight Connector 444">
                  <a:extLst>
                    <a:ext uri="{FF2B5EF4-FFF2-40B4-BE49-F238E27FC236}">
                      <a16:creationId xmlns:a16="http://schemas.microsoft.com/office/drawing/2014/main" id="{554DC293-BEB4-4429-A770-059EF7EC2DE7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rot="5400000">
                  <a:off x="2312549" y="4104728"/>
                  <a:ext cx="595170" cy="0"/>
                </a:xfrm>
                <a:prstGeom prst="line">
                  <a:avLst/>
                </a:prstGeom>
                <a:noFill/>
                <a:ln w="12700" cap="flat" cmpd="sng" algn="ctr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7763" dir="2700000" algn="ctr" rotWithShape="0">
                          <a:srgbClr val="D5E3E1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446" name="Straight Connector 445">
                  <a:extLst>
                    <a:ext uri="{FF2B5EF4-FFF2-40B4-BE49-F238E27FC236}">
                      <a16:creationId xmlns:a16="http://schemas.microsoft.com/office/drawing/2014/main" id="{6F7F5025-A958-42D3-80ED-82B1EE6112B8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rot="5400000">
                  <a:off x="2356536" y="4104727"/>
                  <a:ext cx="647250" cy="0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chemeClr val="tx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7763" dir="2700000" algn="ctr" rotWithShape="0">
                          <a:srgbClr val="D5E3E1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447" name="Straight Connector 446">
                  <a:extLst>
                    <a:ext uri="{FF2B5EF4-FFF2-40B4-BE49-F238E27FC236}">
                      <a16:creationId xmlns:a16="http://schemas.microsoft.com/office/drawing/2014/main" id="{BB533B53-89E4-4FD5-8C8F-8B0691D1E7E9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rot="5400000">
                  <a:off x="2232312" y="4104728"/>
                  <a:ext cx="595170" cy="0"/>
                </a:xfrm>
                <a:prstGeom prst="line">
                  <a:avLst/>
                </a:prstGeom>
                <a:noFill/>
                <a:ln w="12700" cap="flat" cmpd="sng" algn="ctr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7763" dir="2700000" algn="ctr" rotWithShape="0">
                          <a:srgbClr val="D5E3E1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448" name="Straight Connector 447">
                  <a:extLst>
                    <a:ext uri="{FF2B5EF4-FFF2-40B4-BE49-F238E27FC236}">
                      <a16:creationId xmlns:a16="http://schemas.microsoft.com/office/drawing/2014/main" id="{44F78D11-4C9E-41CA-A04F-52DB35BE55AB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rot="5400000">
                  <a:off x="2152076" y="4104728"/>
                  <a:ext cx="595170" cy="0"/>
                </a:xfrm>
                <a:prstGeom prst="line">
                  <a:avLst/>
                </a:prstGeom>
                <a:noFill/>
                <a:ln w="12700" cap="flat" cmpd="sng" algn="ctr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7763" dir="2700000" algn="ctr" rotWithShape="0">
                          <a:srgbClr val="D5E3E1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449" name="Straight Connector 448">
                  <a:extLst>
                    <a:ext uri="{FF2B5EF4-FFF2-40B4-BE49-F238E27FC236}">
                      <a16:creationId xmlns:a16="http://schemas.microsoft.com/office/drawing/2014/main" id="{A3791F64-9434-4B70-B2A5-73E504EEA253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rot="5400000">
                  <a:off x="2071838" y="4104728"/>
                  <a:ext cx="595170" cy="0"/>
                </a:xfrm>
                <a:prstGeom prst="line">
                  <a:avLst/>
                </a:prstGeom>
                <a:noFill/>
                <a:ln w="12700" cap="flat" cmpd="sng" algn="ctr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7763" dir="2700000" algn="ctr" rotWithShape="0">
                          <a:srgbClr val="D5E3E1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450" name="Straight Connector 449">
                  <a:extLst>
                    <a:ext uri="{FF2B5EF4-FFF2-40B4-BE49-F238E27FC236}">
                      <a16:creationId xmlns:a16="http://schemas.microsoft.com/office/drawing/2014/main" id="{CDFF9186-0CFF-4E6B-B5CF-7627A92E0F37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rot="5400000">
                  <a:off x="2356536" y="4104727"/>
                  <a:ext cx="647250" cy="0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chemeClr val="tx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7763" dir="2700000" algn="ctr" rotWithShape="0">
                          <a:srgbClr val="D5E3E1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451" name="Straight Connector 450">
                  <a:extLst>
                    <a:ext uri="{FF2B5EF4-FFF2-40B4-BE49-F238E27FC236}">
                      <a16:creationId xmlns:a16="http://schemas.microsoft.com/office/drawing/2014/main" id="{9A543C30-A82A-4AFA-8229-1AC4539A4170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rot="5400000">
                  <a:off x="2699140" y="4104728"/>
                  <a:ext cx="595170" cy="0"/>
                </a:xfrm>
                <a:prstGeom prst="line">
                  <a:avLst/>
                </a:prstGeom>
                <a:noFill/>
                <a:ln w="12700" cap="flat" cmpd="sng" algn="ctr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7763" dir="2700000" algn="ctr" rotWithShape="0">
                          <a:srgbClr val="D5E3E1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452" name="Straight Connector 451">
                  <a:extLst>
                    <a:ext uri="{FF2B5EF4-FFF2-40B4-BE49-F238E27FC236}">
                      <a16:creationId xmlns:a16="http://schemas.microsoft.com/office/drawing/2014/main" id="{F5B13D5A-B36D-44B4-9CBB-79703016E202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rot="5400000">
                  <a:off x="2743128" y="4104727"/>
                  <a:ext cx="647250" cy="0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rgbClr val="506E9B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7763" dir="2700000" algn="ctr" rotWithShape="0">
                          <a:srgbClr val="D5E3E1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453" name="Straight Connector 452">
                  <a:extLst>
                    <a:ext uri="{FF2B5EF4-FFF2-40B4-BE49-F238E27FC236}">
                      <a16:creationId xmlns:a16="http://schemas.microsoft.com/office/drawing/2014/main" id="{D66DF7A0-C6F2-4A21-B3CA-A76E0A4ADB8A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rot="5400000">
                  <a:off x="2618905" y="4104728"/>
                  <a:ext cx="595170" cy="0"/>
                </a:xfrm>
                <a:prstGeom prst="line">
                  <a:avLst/>
                </a:prstGeom>
                <a:noFill/>
                <a:ln w="12700" cap="flat" cmpd="sng" algn="ctr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7763" dir="2700000" algn="ctr" rotWithShape="0">
                          <a:srgbClr val="D5E3E1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454" name="Straight Connector 453">
                  <a:extLst>
                    <a:ext uri="{FF2B5EF4-FFF2-40B4-BE49-F238E27FC236}">
                      <a16:creationId xmlns:a16="http://schemas.microsoft.com/office/drawing/2014/main" id="{3BA21466-99C7-48B9-B12E-374DDC95B348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rot="5400000">
                  <a:off x="2538668" y="4104728"/>
                  <a:ext cx="595170" cy="0"/>
                </a:xfrm>
                <a:prstGeom prst="line">
                  <a:avLst/>
                </a:prstGeom>
                <a:noFill/>
                <a:ln w="12700" cap="flat" cmpd="sng" algn="ctr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7763" dir="2700000" algn="ctr" rotWithShape="0">
                          <a:srgbClr val="D5E3E1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455" name="Straight Connector 454">
                  <a:extLst>
                    <a:ext uri="{FF2B5EF4-FFF2-40B4-BE49-F238E27FC236}">
                      <a16:creationId xmlns:a16="http://schemas.microsoft.com/office/drawing/2014/main" id="{001FD925-92F8-4DF0-BE78-E9EE98642E5D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rot="5400000">
                  <a:off x="2458431" y="4104728"/>
                  <a:ext cx="595170" cy="0"/>
                </a:xfrm>
                <a:prstGeom prst="line">
                  <a:avLst/>
                </a:prstGeom>
                <a:noFill/>
                <a:ln w="12700" cap="flat" cmpd="sng" algn="ctr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7763" dir="2700000" algn="ctr" rotWithShape="0">
                          <a:srgbClr val="D5E3E1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456" name="Straight Connector 455">
                  <a:extLst>
                    <a:ext uri="{FF2B5EF4-FFF2-40B4-BE49-F238E27FC236}">
                      <a16:creationId xmlns:a16="http://schemas.microsoft.com/office/drawing/2014/main" id="{657B427F-456D-4F19-9183-46B3319E641E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rot="5400000">
                  <a:off x="2743125" y="4104727"/>
                  <a:ext cx="647250" cy="0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chemeClr val="tx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7763" dir="2700000" algn="ctr" rotWithShape="0">
                          <a:srgbClr val="D5E3E1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457" name="Straight Connector 456">
                  <a:extLst>
                    <a:ext uri="{FF2B5EF4-FFF2-40B4-BE49-F238E27FC236}">
                      <a16:creationId xmlns:a16="http://schemas.microsoft.com/office/drawing/2014/main" id="{67B7FBC6-81CE-4EE8-BEC4-9FFE7D28421D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rot="5400000">
                  <a:off x="3085730" y="4104728"/>
                  <a:ext cx="595170" cy="0"/>
                </a:xfrm>
                <a:prstGeom prst="line">
                  <a:avLst/>
                </a:prstGeom>
                <a:noFill/>
                <a:ln w="12700" cap="flat" cmpd="sng" algn="ctr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7763" dir="2700000" algn="ctr" rotWithShape="0">
                          <a:srgbClr val="D5E3E1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458" name="Straight Connector 457">
                  <a:extLst>
                    <a:ext uri="{FF2B5EF4-FFF2-40B4-BE49-F238E27FC236}">
                      <a16:creationId xmlns:a16="http://schemas.microsoft.com/office/drawing/2014/main" id="{F5D0D2AA-3336-48EA-B8B1-4F9C6F78C72D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rot="5400000">
                  <a:off x="3129717" y="4104727"/>
                  <a:ext cx="647250" cy="0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rgbClr val="506E9B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7763" dir="2700000" algn="ctr" rotWithShape="0">
                          <a:srgbClr val="D5E3E1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459" name="Straight Connector 458">
                  <a:extLst>
                    <a:ext uri="{FF2B5EF4-FFF2-40B4-BE49-F238E27FC236}">
                      <a16:creationId xmlns:a16="http://schemas.microsoft.com/office/drawing/2014/main" id="{FBA3728E-4221-4F55-B676-473624D1D1A2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rot="5400000">
                  <a:off x="3005494" y="4104728"/>
                  <a:ext cx="595170" cy="0"/>
                </a:xfrm>
                <a:prstGeom prst="line">
                  <a:avLst/>
                </a:prstGeom>
                <a:noFill/>
                <a:ln w="12700" cap="flat" cmpd="sng" algn="ctr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7763" dir="2700000" algn="ctr" rotWithShape="0">
                          <a:srgbClr val="D5E3E1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460" name="Straight Connector 459">
                  <a:extLst>
                    <a:ext uri="{FF2B5EF4-FFF2-40B4-BE49-F238E27FC236}">
                      <a16:creationId xmlns:a16="http://schemas.microsoft.com/office/drawing/2014/main" id="{58C85F1B-5A36-4A33-89A9-8A6B1DC18CBA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rot="5400000">
                  <a:off x="2925258" y="4104728"/>
                  <a:ext cx="595170" cy="0"/>
                </a:xfrm>
                <a:prstGeom prst="line">
                  <a:avLst/>
                </a:prstGeom>
                <a:noFill/>
                <a:ln w="12700" cap="flat" cmpd="sng" algn="ctr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7763" dir="2700000" algn="ctr" rotWithShape="0">
                          <a:srgbClr val="D5E3E1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461" name="Straight Connector 460">
                  <a:extLst>
                    <a:ext uri="{FF2B5EF4-FFF2-40B4-BE49-F238E27FC236}">
                      <a16:creationId xmlns:a16="http://schemas.microsoft.com/office/drawing/2014/main" id="{9F82F687-852E-4337-8E6E-F4BAB6CD6415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rot="5400000">
                  <a:off x="2845020" y="4104728"/>
                  <a:ext cx="595170" cy="0"/>
                </a:xfrm>
                <a:prstGeom prst="line">
                  <a:avLst/>
                </a:prstGeom>
                <a:noFill/>
                <a:ln w="12700" cap="flat" cmpd="sng" algn="ctr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7763" dir="2700000" algn="ctr" rotWithShape="0">
                          <a:srgbClr val="D5E3E1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462" name="Straight Connector 461">
                  <a:extLst>
                    <a:ext uri="{FF2B5EF4-FFF2-40B4-BE49-F238E27FC236}">
                      <a16:creationId xmlns:a16="http://schemas.microsoft.com/office/drawing/2014/main" id="{120A15DA-C2BD-46B7-81BD-9EA945F08596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rot="5400000">
                  <a:off x="3129715" y="4104727"/>
                  <a:ext cx="647250" cy="0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chemeClr val="tx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7763" dir="2700000" algn="ctr" rotWithShape="0">
                          <a:srgbClr val="D5E3E1"/>
                        </a:outerShdw>
                      </a:effectLst>
                    </a14:hiddenEffects>
                  </a:ext>
                </a:extLst>
              </p:spPr>
            </p:cxnSp>
            <p:sp>
              <p:nvSpPr>
                <p:cNvPr id="463" name="Rounded Rectangle 561">
                  <a:extLst>
                    <a:ext uri="{FF2B5EF4-FFF2-40B4-BE49-F238E27FC236}">
                      <a16:creationId xmlns:a16="http://schemas.microsoft.com/office/drawing/2014/main" id="{B1F435A3-CE69-4980-9720-EB41440DE763}"/>
                    </a:ext>
                  </a:extLst>
                </p:cNvPr>
                <p:cNvSpPr/>
                <p:nvPr/>
              </p:nvSpPr>
              <p:spPr bwMode="auto">
                <a:xfrm rot="5400000">
                  <a:off x="2481006" y="3134587"/>
                  <a:ext cx="412902" cy="1940282"/>
                </a:xfrm>
                <a:prstGeom prst="roundRect">
                  <a:avLst>
                    <a:gd name="adj" fmla="val 50000"/>
                  </a:avLst>
                </a:prstGeom>
                <a:noFill/>
                <a:ln w="38100" cap="flat" cmpd="sng" algn="ctr">
                  <a:solidFill>
                    <a:schemeClr val="tx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dirty="0">
                    <a:solidFill>
                      <a:schemeClr val="tx2"/>
                    </a:solidFill>
                    <a:latin typeface="Arial" charset="0"/>
                    <a:ea typeface="ヒラギノ明朝 ProN W3" pitchFamily="1" charset="-128"/>
                    <a:sym typeface="Times New Roman" pitchFamily="18" charset="0"/>
                  </a:endParaRPr>
                </a:p>
              </p:txBody>
            </p:sp>
          </p:grpSp>
          <p:sp>
            <p:nvSpPr>
              <p:cNvPr id="437" name="Oval 436">
                <a:extLst>
                  <a:ext uri="{FF2B5EF4-FFF2-40B4-BE49-F238E27FC236}">
                    <a16:creationId xmlns:a16="http://schemas.microsoft.com/office/drawing/2014/main" id="{B9C73C9D-BE83-48AB-947A-201D20C1BF8F}"/>
                  </a:ext>
                </a:extLst>
              </p:cNvPr>
              <p:cNvSpPr/>
              <p:nvPr/>
            </p:nvSpPr>
            <p:spPr>
              <a:xfrm>
                <a:off x="2141412" y="3904782"/>
                <a:ext cx="241537" cy="36512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</p:grpSp>
        <p:sp>
          <p:nvSpPr>
            <p:cNvPr id="432" name="Oval 431">
              <a:extLst>
                <a:ext uri="{FF2B5EF4-FFF2-40B4-BE49-F238E27FC236}">
                  <a16:creationId xmlns:a16="http://schemas.microsoft.com/office/drawing/2014/main" id="{F8078CF4-9082-45D9-A1A5-492ABE05B18F}"/>
                </a:ext>
              </a:extLst>
            </p:cNvPr>
            <p:cNvSpPr/>
            <p:nvPr/>
          </p:nvSpPr>
          <p:spPr>
            <a:xfrm>
              <a:off x="3619597" y="2245693"/>
              <a:ext cx="298810" cy="27912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433" name="Oval 432">
              <a:extLst>
                <a:ext uri="{FF2B5EF4-FFF2-40B4-BE49-F238E27FC236}">
                  <a16:creationId xmlns:a16="http://schemas.microsoft.com/office/drawing/2014/main" id="{F7184B01-5847-479F-9E14-9D3D9762F6D4}"/>
                </a:ext>
              </a:extLst>
            </p:cNvPr>
            <p:cNvSpPr/>
            <p:nvPr/>
          </p:nvSpPr>
          <p:spPr>
            <a:xfrm>
              <a:off x="4998984" y="2242779"/>
              <a:ext cx="298810" cy="27912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434" name="Oval 433">
              <a:extLst>
                <a:ext uri="{FF2B5EF4-FFF2-40B4-BE49-F238E27FC236}">
                  <a16:creationId xmlns:a16="http://schemas.microsoft.com/office/drawing/2014/main" id="{BBCFAAC0-B261-4763-B835-42F35FFE2C17}"/>
                </a:ext>
              </a:extLst>
            </p:cNvPr>
            <p:cNvSpPr/>
            <p:nvPr/>
          </p:nvSpPr>
          <p:spPr>
            <a:xfrm>
              <a:off x="6352094" y="2238287"/>
              <a:ext cx="298810" cy="27912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435" name="Oval 434">
              <a:extLst>
                <a:ext uri="{FF2B5EF4-FFF2-40B4-BE49-F238E27FC236}">
                  <a16:creationId xmlns:a16="http://schemas.microsoft.com/office/drawing/2014/main" id="{9FFE1357-B68C-4188-B0D4-FA553A25A68A}"/>
                </a:ext>
              </a:extLst>
            </p:cNvPr>
            <p:cNvSpPr/>
            <p:nvPr/>
          </p:nvSpPr>
          <p:spPr>
            <a:xfrm>
              <a:off x="7738868" y="2242779"/>
              <a:ext cx="298810" cy="27912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5</a:t>
              </a:r>
            </a:p>
          </p:txBody>
        </p:sp>
      </p:grpSp>
      <p:grpSp>
        <p:nvGrpSpPr>
          <p:cNvPr id="391" name="Group 390">
            <a:extLst>
              <a:ext uri="{FF2B5EF4-FFF2-40B4-BE49-F238E27FC236}">
                <a16:creationId xmlns:a16="http://schemas.microsoft.com/office/drawing/2014/main" id="{15893CB9-8B9E-4825-B888-3A6EE3FDA9ED}"/>
              </a:ext>
            </a:extLst>
          </p:cNvPr>
          <p:cNvGrpSpPr/>
          <p:nvPr/>
        </p:nvGrpSpPr>
        <p:grpSpPr>
          <a:xfrm>
            <a:off x="1689950" y="6256271"/>
            <a:ext cx="6105376" cy="494796"/>
            <a:chOff x="1730619" y="2143739"/>
            <a:chExt cx="6882158" cy="494796"/>
          </a:xfrm>
        </p:grpSpPr>
        <p:grpSp>
          <p:nvGrpSpPr>
            <p:cNvPr id="398" name="Group 397">
              <a:extLst>
                <a:ext uri="{FF2B5EF4-FFF2-40B4-BE49-F238E27FC236}">
                  <a16:creationId xmlns:a16="http://schemas.microsoft.com/office/drawing/2014/main" id="{51E69A78-074A-43B7-97DD-88E35CCF7953}"/>
                </a:ext>
              </a:extLst>
            </p:cNvPr>
            <p:cNvGrpSpPr/>
            <p:nvPr/>
          </p:nvGrpSpPr>
          <p:grpSpPr>
            <a:xfrm>
              <a:off x="1730619" y="2143739"/>
              <a:ext cx="6882158" cy="494796"/>
              <a:chOff x="1717316" y="3781102"/>
              <a:chExt cx="5563050" cy="647250"/>
            </a:xfrm>
          </p:grpSpPr>
          <p:grpSp>
            <p:nvGrpSpPr>
              <p:cNvPr id="403" name="Group 402">
                <a:extLst>
                  <a:ext uri="{FF2B5EF4-FFF2-40B4-BE49-F238E27FC236}">
                    <a16:creationId xmlns:a16="http://schemas.microsoft.com/office/drawing/2014/main" id="{26D3FBB8-8AD3-4393-A1F0-63C3632DEE34}"/>
                  </a:ext>
                </a:extLst>
              </p:cNvPr>
              <p:cNvGrpSpPr/>
              <p:nvPr/>
            </p:nvGrpSpPr>
            <p:grpSpPr>
              <a:xfrm>
                <a:off x="1717316" y="3781102"/>
                <a:ext cx="5563050" cy="647250"/>
                <a:chOff x="1717316" y="3781102"/>
                <a:chExt cx="1940282" cy="647250"/>
              </a:xfrm>
            </p:grpSpPr>
            <p:cxnSp>
              <p:nvCxnSpPr>
                <p:cNvPr id="405" name="Straight Connector 404">
                  <a:extLst>
                    <a:ext uri="{FF2B5EF4-FFF2-40B4-BE49-F238E27FC236}">
                      <a16:creationId xmlns:a16="http://schemas.microsoft.com/office/drawing/2014/main" id="{FD7D95CF-E385-4F19-8CD6-0D377080096D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rot="5400000">
                  <a:off x="1583350" y="4104727"/>
                  <a:ext cx="647250" cy="0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chemeClr val="tx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7763" dir="2700000" algn="ctr" rotWithShape="0">
                          <a:srgbClr val="D5E3E1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406" name="Straight Connector 405">
                  <a:extLst>
                    <a:ext uri="{FF2B5EF4-FFF2-40B4-BE49-F238E27FC236}">
                      <a16:creationId xmlns:a16="http://schemas.microsoft.com/office/drawing/2014/main" id="{18B94C32-0CAD-4A94-A8E9-B3F899747E83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rot="5400000">
                  <a:off x="1925956" y="4104728"/>
                  <a:ext cx="595170" cy="0"/>
                </a:xfrm>
                <a:prstGeom prst="line">
                  <a:avLst/>
                </a:prstGeom>
                <a:noFill/>
                <a:ln w="12700" cap="flat" cmpd="sng" algn="ctr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7763" dir="2700000" algn="ctr" rotWithShape="0">
                          <a:srgbClr val="D5E3E1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407" name="Straight Connector 406">
                  <a:extLst>
                    <a:ext uri="{FF2B5EF4-FFF2-40B4-BE49-F238E27FC236}">
                      <a16:creationId xmlns:a16="http://schemas.microsoft.com/office/drawing/2014/main" id="{FACADD0C-5A9C-40B4-8464-EBDC9F44BB49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rot="5400000">
                  <a:off x="1969943" y="4104727"/>
                  <a:ext cx="647250" cy="0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rgbClr val="506E9B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7763" dir="2700000" algn="ctr" rotWithShape="0">
                          <a:srgbClr val="D5E3E1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408" name="Straight Connector 407">
                  <a:extLst>
                    <a:ext uri="{FF2B5EF4-FFF2-40B4-BE49-F238E27FC236}">
                      <a16:creationId xmlns:a16="http://schemas.microsoft.com/office/drawing/2014/main" id="{990A9934-AF87-4280-B0FD-B715268D23F8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rot="5400000">
                  <a:off x="1845720" y="4104728"/>
                  <a:ext cx="595170" cy="0"/>
                </a:xfrm>
                <a:prstGeom prst="line">
                  <a:avLst/>
                </a:prstGeom>
                <a:noFill/>
                <a:ln w="12700" cap="flat" cmpd="sng" algn="ctr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7763" dir="2700000" algn="ctr" rotWithShape="0">
                          <a:srgbClr val="D5E3E1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409" name="Straight Connector 408">
                  <a:extLst>
                    <a:ext uri="{FF2B5EF4-FFF2-40B4-BE49-F238E27FC236}">
                      <a16:creationId xmlns:a16="http://schemas.microsoft.com/office/drawing/2014/main" id="{780C584D-A949-4887-A9F1-6511830A6DC3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rot="5400000">
                  <a:off x="1765482" y="4104728"/>
                  <a:ext cx="595170" cy="0"/>
                </a:xfrm>
                <a:prstGeom prst="line">
                  <a:avLst/>
                </a:prstGeom>
                <a:noFill/>
                <a:ln w="12700" cap="flat" cmpd="sng" algn="ctr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7763" dir="2700000" algn="ctr" rotWithShape="0">
                          <a:srgbClr val="D5E3E1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410" name="Straight Connector 409">
                  <a:extLst>
                    <a:ext uri="{FF2B5EF4-FFF2-40B4-BE49-F238E27FC236}">
                      <a16:creationId xmlns:a16="http://schemas.microsoft.com/office/drawing/2014/main" id="{7184AF76-8C25-4AB0-94B1-CB1D79C47BD0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rot="5400000">
                  <a:off x="1685245" y="4104728"/>
                  <a:ext cx="595170" cy="0"/>
                </a:xfrm>
                <a:prstGeom prst="line">
                  <a:avLst/>
                </a:prstGeom>
                <a:noFill/>
                <a:ln w="12700" cap="flat" cmpd="sng" algn="ctr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7763" dir="2700000" algn="ctr" rotWithShape="0">
                          <a:srgbClr val="D5E3E1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411" name="Straight Connector 410">
                  <a:extLst>
                    <a:ext uri="{FF2B5EF4-FFF2-40B4-BE49-F238E27FC236}">
                      <a16:creationId xmlns:a16="http://schemas.microsoft.com/office/drawing/2014/main" id="{92941E6F-DA32-4458-9CAA-6BABA1F13208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rot="5400000">
                  <a:off x="1969943" y="4104727"/>
                  <a:ext cx="647250" cy="0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chemeClr val="tx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7763" dir="2700000" algn="ctr" rotWithShape="0">
                          <a:srgbClr val="D5E3E1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412" name="Straight Connector 411">
                  <a:extLst>
                    <a:ext uri="{FF2B5EF4-FFF2-40B4-BE49-F238E27FC236}">
                      <a16:creationId xmlns:a16="http://schemas.microsoft.com/office/drawing/2014/main" id="{816BFCF2-55A2-498B-8C49-4714BA95F36C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rot="5400000">
                  <a:off x="2312549" y="4104728"/>
                  <a:ext cx="595170" cy="0"/>
                </a:xfrm>
                <a:prstGeom prst="line">
                  <a:avLst/>
                </a:prstGeom>
                <a:noFill/>
                <a:ln w="12700" cap="flat" cmpd="sng" algn="ctr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7763" dir="2700000" algn="ctr" rotWithShape="0">
                          <a:srgbClr val="D5E3E1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413" name="Straight Connector 412">
                  <a:extLst>
                    <a:ext uri="{FF2B5EF4-FFF2-40B4-BE49-F238E27FC236}">
                      <a16:creationId xmlns:a16="http://schemas.microsoft.com/office/drawing/2014/main" id="{DA8DD5ED-B926-4BB2-8314-9FCE9C633685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rot="5400000">
                  <a:off x="2356536" y="4104727"/>
                  <a:ext cx="647250" cy="0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chemeClr val="tx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7763" dir="2700000" algn="ctr" rotWithShape="0">
                          <a:srgbClr val="D5E3E1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414" name="Straight Connector 413">
                  <a:extLst>
                    <a:ext uri="{FF2B5EF4-FFF2-40B4-BE49-F238E27FC236}">
                      <a16:creationId xmlns:a16="http://schemas.microsoft.com/office/drawing/2014/main" id="{CDF3D365-FED5-4C89-89B6-CB0A66919344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rot="5400000">
                  <a:off x="2232312" y="4104728"/>
                  <a:ext cx="595170" cy="0"/>
                </a:xfrm>
                <a:prstGeom prst="line">
                  <a:avLst/>
                </a:prstGeom>
                <a:noFill/>
                <a:ln w="12700" cap="flat" cmpd="sng" algn="ctr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7763" dir="2700000" algn="ctr" rotWithShape="0">
                          <a:srgbClr val="D5E3E1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415" name="Straight Connector 414">
                  <a:extLst>
                    <a:ext uri="{FF2B5EF4-FFF2-40B4-BE49-F238E27FC236}">
                      <a16:creationId xmlns:a16="http://schemas.microsoft.com/office/drawing/2014/main" id="{80258FCA-E7D5-4629-9541-7DA6EAF33FA4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rot="5400000">
                  <a:off x="2152076" y="4104728"/>
                  <a:ext cx="595170" cy="0"/>
                </a:xfrm>
                <a:prstGeom prst="line">
                  <a:avLst/>
                </a:prstGeom>
                <a:noFill/>
                <a:ln w="12700" cap="flat" cmpd="sng" algn="ctr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7763" dir="2700000" algn="ctr" rotWithShape="0">
                          <a:srgbClr val="D5E3E1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416" name="Straight Connector 415">
                  <a:extLst>
                    <a:ext uri="{FF2B5EF4-FFF2-40B4-BE49-F238E27FC236}">
                      <a16:creationId xmlns:a16="http://schemas.microsoft.com/office/drawing/2014/main" id="{BAD882D3-1898-4E62-9390-24465283FD2F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rot="5400000">
                  <a:off x="2071838" y="4104728"/>
                  <a:ext cx="595170" cy="0"/>
                </a:xfrm>
                <a:prstGeom prst="line">
                  <a:avLst/>
                </a:prstGeom>
                <a:noFill/>
                <a:ln w="12700" cap="flat" cmpd="sng" algn="ctr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7763" dir="2700000" algn="ctr" rotWithShape="0">
                          <a:srgbClr val="D5E3E1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417" name="Straight Connector 416">
                  <a:extLst>
                    <a:ext uri="{FF2B5EF4-FFF2-40B4-BE49-F238E27FC236}">
                      <a16:creationId xmlns:a16="http://schemas.microsoft.com/office/drawing/2014/main" id="{FE7D9B39-BE0C-4917-B65D-97397809DDC8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rot="5400000">
                  <a:off x="2356536" y="4104727"/>
                  <a:ext cx="647250" cy="0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chemeClr val="tx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7763" dir="2700000" algn="ctr" rotWithShape="0">
                          <a:srgbClr val="D5E3E1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418" name="Straight Connector 417">
                  <a:extLst>
                    <a:ext uri="{FF2B5EF4-FFF2-40B4-BE49-F238E27FC236}">
                      <a16:creationId xmlns:a16="http://schemas.microsoft.com/office/drawing/2014/main" id="{391C7E05-E757-4D79-B5F5-BC598A04F7E2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rot="5400000">
                  <a:off x="2699140" y="4104728"/>
                  <a:ext cx="595170" cy="0"/>
                </a:xfrm>
                <a:prstGeom prst="line">
                  <a:avLst/>
                </a:prstGeom>
                <a:noFill/>
                <a:ln w="12700" cap="flat" cmpd="sng" algn="ctr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7763" dir="2700000" algn="ctr" rotWithShape="0">
                          <a:srgbClr val="D5E3E1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419" name="Straight Connector 418">
                  <a:extLst>
                    <a:ext uri="{FF2B5EF4-FFF2-40B4-BE49-F238E27FC236}">
                      <a16:creationId xmlns:a16="http://schemas.microsoft.com/office/drawing/2014/main" id="{068EFFC8-5F2F-419C-979F-9D51EB83AA4B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rot="5400000">
                  <a:off x="2743128" y="4104727"/>
                  <a:ext cx="647250" cy="0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rgbClr val="506E9B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7763" dir="2700000" algn="ctr" rotWithShape="0">
                          <a:srgbClr val="D5E3E1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420" name="Straight Connector 419">
                  <a:extLst>
                    <a:ext uri="{FF2B5EF4-FFF2-40B4-BE49-F238E27FC236}">
                      <a16:creationId xmlns:a16="http://schemas.microsoft.com/office/drawing/2014/main" id="{2886B16E-0299-4186-BBBC-68E7F67B23AA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rot="5400000">
                  <a:off x="2618905" y="4104728"/>
                  <a:ext cx="595170" cy="0"/>
                </a:xfrm>
                <a:prstGeom prst="line">
                  <a:avLst/>
                </a:prstGeom>
                <a:noFill/>
                <a:ln w="12700" cap="flat" cmpd="sng" algn="ctr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7763" dir="2700000" algn="ctr" rotWithShape="0">
                          <a:srgbClr val="D5E3E1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421" name="Straight Connector 420">
                  <a:extLst>
                    <a:ext uri="{FF2B5EF4-FFF2-40B4-BE49-F238E27FC236}">
                      <a16:creationId xmlns:a16="http://schemas.microsoft.com/office/drawing/2014/main" id="{1DFF4B29-E2A0-49F1-AF17-A9E957A43E11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rot="5400000">
                  <a:off x="2538668" y="4104728"/>
                  <a:ext cx="595170" cy="0"/>
                </a:xfrm>
                <a:prstGeom prst="line">
                  <a:avLst/>
                </a:prstGeom>
                <a:noFill/>
                <a:ln w="12700" cap="flat" cmpd="sng" algn="ctr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7763" dir="2700000" algn="ctr" rotWithShape="0">
                          <a:srgbClr val="D5E3E1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422" name="Straight Connector 421">
                  <a:extLst>
                    <a:ext uri="{FF2B5EF4-FFF2-40B4-BE49-F238E27FC236}">
                      <a16:creationId xmlns:a16="http://schemas.microsoft.com/office/drawing/2014/main" id="{F7E51AF3-1699-4332-B8EB-E6DB50F1C4CF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rot="5400000">
                  <a:off x="2458431" y="4104728"/>
                  <a:ext cx="595170" cy="0"/>
                </a:xfrm>
                <a:prstGeom prst="line">
                  <a:avLst/>
                </a:prstGeom>
                <a:noFill/>
                <a:ln w="12700" cap="flat" cmpd="sng" algn="ctr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7763" dir="2700000" algn="ctr" rotWithShape="0">
                          <a:srgbClr val="D5E3E1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423" name="Straight Connector 422">
                  <a:extLst>
                    <a:ext uri="{FF2B5EF4-FFF2-40B4-BE49-F238E27FC236}">
                      <a16:creationId xmlns:a16="http://schemas.microsoft.com/office/drawing/2014/main" id="{7021E236-FE1D-42EA-969E-D3A2EAE5655D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rot="5400000">
                  <a:off x="2743125" y="4104727"/>
                  <a:ext cx="647250" cy="0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chemeClr val="tx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7763" dir="2700000" algn="ctr" rotWithShape="0">
                          <a:srgbClr val="D5E3E1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424" name="Straight Connector 423">
                  <a:extLst>
                    <a:ext uri="{FF2B5EF4-FFF2-40B4-BE49-F238E27FC236}">
                      <a16:creationId xmlns:a16="http://schemas.microsoft.com/office/drawing/2014/main" id="{B83D7314-7B9A-4381-ACB0-6DD3C9F6D003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rot="5400000">
                  <a:off x="3085730" y="4104728"/>
                  <a:ext cx="595170" cy="0"/>
                </a:xfrm>
                <a:prstGeom prst="line">
                  <a:avLst/>
                </a:prstGeom>
                <a:noFill/>
                <a:ln w="12700" cap="flat" cmpd="sng" algn="ctr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7763" dir="2700000" algn="ctr" rotWithShape="0">
                          <a:srgbClr val="D5E3E1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425" name="Straight Connector 424">
                  <a:extLst>
                    <a:ext uri="{FF2B5EF4-FFF2-40B4-BE49-F238E27FC236}">
                      <a16:creationId xmlns:a16="http://schemas.microsoft.com/office/drawing/2014/main" id="{D773E52E-E4C8-4314-856B-A80E9AA78A18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rot="5400000">
                  <a:off x="3129717" y="4104727"/>
                  <a:ext cx="647250" cy="0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rgbClr val="506E9B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7763" dir="2700000" algn="ctr" rotWithShape="0">
                          <a:srgbClr val="D5E3E1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426" name="Straight Connector 425">
                  <a:extLst>
                    <a:ext uri="{FF2B5EF4-FFF2-40B4-BE49-F238E27FC236}">
                      <a16:creationId xmlns:a16="http://schemas.microsoft.com/office/drawing/2014/main" id="{55C76D7E-03EC-48DB-B044-957856383EAA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rot="5400000">
                  <a:off x="3005494" y="4104728"/>
                  <a:ext cx="595170" cy="0"/>
                </a:xfrm>
                <a:prstGeom prst="line">
                  <a:avLst/>
                </a:prstGeom>
                <a:noFill/>
                <a:ln w="12700" cap="flat" cmpd="sng" algn="ctr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7763" dir="2700000" algn="ctr" rotWithShape="0">
                          <a:srgbClr val="D5E3E1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427" name="Straight Connector 426">
                  <a:extLst>
                    <a:ext uri="{FF2B5EF4-FFF2-40B4-BE49-F238E27FC236}">
                      <a16:creationId xmlns:a16="http://schemas.microsoft.com/office/drawing/2014/main" id="{9034D8E7-7E0D-4C54-A73C-989EE41EB1D6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rot="5400000">
                  <a:off x="2925258" y="4104728"/>
                  <a:ext cx="595170" cy="0"/>
                </a:xfrm>
                <a:prstGeom prst="line">
                  <a:avLst/>
                </a:prstGeom>
                <a:noFill/>
                <a:ln w="12700" cap="flat" cmpd="sng" algn="ctr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7763" dir="2700000" algn="ctr" rotWithShape="0">
                          <a:srgbClr val="D5E3E1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428" name="Straight Connector 427">
                  <a:extLst>
                    <a:ext uri="{FF2B5EF4-FFF2-40B4-BE49-F238E27FC236}">
                      <a16:creationId xmlns:a16="http://schemas.microsoft.com/office/drawing/2014/main" id="{AF077377-0921-4423-9EEF-B37CC1467044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rot="5400000">
                  <a:off x="2845020" y="4104728"/>
                  <a:ext cx="595170" cy="0"/>
                </a:xfrm>
                <a:prstGeom prst="line">
                  <a:avLst/>
                </a:prstGeom>
                <a:noFill/>
                <a:ln w="12700" cap="flat" cmpd="sng" algn="ctr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7763" dir="2700000" algn="ctr" rotWithShape="0">
                          <a:srgbClr val="D5E3E1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429" name="Straight Connector 428">
                  <a:extLst>
                    <a:ext uri="{FF2B5EF4-FFF2-40B4-BE49-F238E27FC236}">
                      <a16:creationId xmlns:a16="http://schemas.microsoft.com/office/drawing/2014/main" id="{EE10F6C7-CCE7-4DC9-8450-955EF399F89E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rot="5400000">
                  <a:off x="3129715" y="4104727"/>
                  <a:ext cx="647250" cy="0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chemeClr val="tx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7763" dir="2700000" algn="ctr" rotWithShape="0">
                          <a:srgbClr val="D5E3E1"/>
                        </a:outerShdw>
                      </a:effectLst>
                    </a14:hiddenEffects>
                  </a:ext>
                </a:extLst>
              </p:spPr>
            </p:cxnSp>
            <p:sp>
              <p:nvSpPr>
                <p:cNvPr id="430" name="Rounded Rectangle 561">
                  <a:extLst>
                    <a:ext uri="{FF2B5EF4-FFF2-40B4-BE49-F238E27FC236}">
                      <a16:creationId xmlns:a16="http://schemas.microsoft.com/office/drawing/2014/main" id="{073058EC-F9C5-48D3-84EE-026B75C93B5D}"/>
                    </a:ext>
                  </a:extLst>
                </p:cNvPr>
                <p:cNvSpPr/>
                <p:nvPr/>
              </p:nvSpPr>
              <p:spPr bwMode="auto">
                <a:xfrm rot="5400000">
                  <a:off x="2481006" y="3134587"/>
                  <a:ext cx="412902" cy="1940282"/>
                </a:xfrm>
                <a:prstGeom prst="roundRect">
                  <a:avLst>
                    <a:gd name="adj" fmla="val 50000"/>
                  </a:avLst>
                </a:prstGeom>
                <a:noFill/>
                <a:ln w="38100" cap="flat" cmpd="sng" algn="ctr">
                  <a:solidFill>
                    <a:schemeClr val="tx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dirty="0">
                    <a:solidFill>
                      <a:schemeClr val="tx2"/>
                    </a:solidFill>
                    <a:latin typeface="Arial" charset="0"/>
                    <a:ea typeface="ヒラギノ明朝 ProN W3" pitchFamily="1" charset="-128"/>
                    <a:sym typeface="Times New Roman" pitchFamily="18" charset="0"/>
                  </a:endParaRPr>
                </a:p>
              </p:txBody>
            </p:sp>
          </p:grpSp>
          <p:sp>
            <p:nvSpPr>
              <p:cNvPr id="404" name="Oval 403">
                <a:extLst>
                  <a:ext uri="{FF2B5EF4-FFF2-40B4-BE49-F238E27FC236}">
                    <a16:creationId xmlns:a16="http://schemas.microsoft.com/office/drawing/2014/main" id="{151C6EFE-DD2E-4829-80A3-8033BF2EF777}"/>
                  </a:ext>
                </a:extLst>
              </p:cNvPr>
              <p:cNvSpPr/>
              <p:nvPr/>
            </p:nvSpPr>
            <p:spPr>
              <a:xfrm>
                <a:off x="2141412" y="3904782"/>
                <a:ext cx="241537" cy="36512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</p:grpSp>
        <p:sp>
          <p:nvSpPr>
            <p:cNvPr id="399" name="Oval 398">
              <a:extLst>
                <a:ext uri="{FF2B5EF4-FFF2-40B4-BE49-F238E27FC236}">
                  <a16:creationId xmlns:a16="http://schemas.microsoft.com/office/drawing/2014/main" id="{14809892-447B-4FBA-A7C6-B1678A26080E}"/>
                </a:ext>
              </a:extLst>
            </p:cNvPr>
            <p:cNvSpPr/>
            <p:nvPr/>
          </p:nvSpPr>
          <p:spPr>
            <a:xfrm>
              <a:off x="3619597" y="2245693"/>
              <a:ext cx="298810" cy="27912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400" name="Oval 399">
              <a:extLst>
                <a:ext uri="{FF2B5EF4-FFF2-40B4-BE49-F238E27FC236}">
                  <a16:creationId xmlns:a16="http://schemas.microsoft.com/office/drawing/2014/main" id="{46196EEF-8C09-49C0-B1BB-7FDF0D162337}"/>
                </a:ext>
              </a:extLst>
            </p:cNvPr>
            <p:cNvSpPr/>
            <p:nvPr/>
          </p:nvSpPr>
          <p:spPr>
            <a:xfrm>
              <a:off x="4998984" y="2242779"/>
              <a:ext cx="298810" cy="27912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401" name="Oval 400">
              <a:extLst>
                <a:ext uri="{FF2B5EF4-FFF2-40B4-BE49-F238E27FC236}">
                  <a16:creationId xmlns:a16="http://schemas.microsoft.com/office/drawing/2014/main" id="{6692D034-D676-4988-8A8B-575D316E676B}"/>
                </a:ext>
              </a:extLst>
            </p:cNvPr>
            <p:cNvSpPr/>
            <p:nvPr/>
          </p:nvSpPr>
          <p:spPr>
            <a:xfrm>
              <a:off x="6352094" y="2238287"/>
              <a:ext cx="298810" cy="27912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402" name="Oval 401">
              <a:extLst>
                <a:ext uri="{FF2B5EF4-FFF2-40B4-BE49-F238E27FC236}">
                  <a16:creationId xmlns:a16="http://schemas.microsoft.com/office/drawing/2014/main" id="{E176D749-B0C6-42E3-830C-B05C2E94B6E7}"/>
                </a:ext>
              </a:extLst>
            </p:cNvPr>
            <p:cNvSpPr/>
            <p:nvPr/>
          </p:nvSpPr>
          <p:spPr>
            <a:xfrm>
              <a:off x="7738868" y="2242779"/>
              <a:ext cx="298810" cy="27912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5</a:t>
              </a:r>
            </a:p>
          </p:txBody>
        </p:sp>
      </p:grpSp>
      <p:sp>
        <p:nvSpPr>
          <p:cNvPr id="392" name="TextBox 391">
            <a:extLst>
              <a:ext uri="{FF2B5EF4-FFF2-40B4-BE49-F238E27FC236}">
                <a16:creationId xmlns:a16="http://schemas.microsoft.com/office/drawing/2014/main" id="{46CF3655-6D04-491B-B051-8E5719956C33}"/>
              </a:ext>
            </a:extLst>
          </p:cNvPr>
          <p:cNvSpPr txBox="1"/>
          <p:nvPr/>
        </p:nvSpPr>
        <p:spPr>
          <a:xfrm>
            <a:off x="6240007" y="5366380"/>
            <a:ext cx="1847806" cy="7386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050" dirty="0">
                <a:cs typeface="Times New Roman" panose="02020603050405020304" pitchFamily="18" charset="0"/>
              </a:rPr>
              <a:t>Data is actively monitored, and reports on measurable inputs and outputs can be produced on demand.</a:t>
            </a:r>
          </a:p>
        </p:txBody>
      </p:sp>
      <p:sp>
        <p:nvSpPr>
          <p:cNvPr id="393" name="TextBox 392">
            <a:extLst>
              <a:ext uri="{FF2B5EF4-FFF2-40B4-BE49-F238E27FC236}">
                <a16:creationId xmlns:a16="http://schemas.microsoft.com/office/drawing/2014/main" id="{6C53FB6B-684E-4F9B-B562-A7335CAC4657}"/>
              </a:ext>
            </a:extLst>
          </p:cNvPr>
          <p:cNvSpPr txBox="1"/>
          <p:nvPr/>
        </p:nvSpPr>
        <p:spPr>
          <a:xfrm>
            <a:off x="1606668" y="5366380"/>
            <a:ext cx="1300455" cy="43088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050" dirty="0">
                <a:cs typeface="Times New Roman" panose="02020603050405020304" pitchFamily="18" charset="0"/>
              </a:rPr>
              <a:t>Performance data is not available.</a:t>
            </a:r>
          </a:p>
        </p:txBody>
      </p:sp>
      <p:sp>
        <p:nvSpPr>
          <p:cNvPr id="394" name="TextBox 393">
            <a:extLst>
              <a:ext uri="{FF2B5EF4-FFF2-40B4-BE49-F238E27FC236}">
                <a16:creationId xmlns:a16="http://schemas.microsoft.com/office/drawing/2014/main" id="{93AEFC25-A089-42A7-A17E-77E585851755}"/>
              </a:ext>
            </a:extLst>
          </p:cNvPr>
          <p:cNvSpPr txBox="1"/>
          <p:nvPr/>
        </p:nvSpPr>
        <p:spPr>
          <a:xfrm>
            <a:off x="3699527" y="5366380"/>
            <a:ext cx="2083695" cy="43088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050" dirty="0">
                <a:cs typeface="Times New Roman" panose="02020603050405020304" pitchFamily="18" charset="0"/>
              </a:rPr>
              <a:t>Data outcomes are reported on a regular cycle (i.e., monthly).  </a:t>
            </a:r>
          </a:p>
        </p:txBody>
      </p:sp>
      <p:sp>
        <p:nvSpPr>
          <p:cNvPr id="395" name="TextBox 394">
            <a:extLst>
              <a:ext uri="{FF2B5EF4-FFF2-40B4-BE49-F238E27FC236}">
                <a16:creationId xmlns:a16="http://schemas.microsoft.com/office/drawing/2014/main" id="{E918A59B-D8F0-4A71-BAF3-EB71791D60D2}"/>
              </a:ext>
            </a:extLst>
          </p:cNvPr>
          <p:cNvSpPr txBox="1"/>
          <p:nvPr/>
        </p:nvSpPr>
        <p:spPr>
          <a:xfrm>
            <a:off x="6179421" y="6711653"/>
            <a:ext cx="1968979" cy="7386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050" dirty="0">
                <a:cs typeface="Times New Roman" panose="02020603050405020304" pitchFamily="18" charset="0"/>
              </a:rPr>
              <a:t>Recent customer feedback indicates a specific procedural breakdown that requires evaluation.</a:t>
            </a:r>
          </a:p>
        </p:txBody>
      </p:sp>
      <p:sp>
        <p:nvSpPr>
          <p:cNvPr id="396" name="TextBox 395">
            <a:extLst>
              <a:ext uri="{FF2B5EF4-FFF2-40B4-BE49-F238E27FC236}">
                <a16:creationId xmlns:a16="http://schemas.microsoft.com/office/drawing/2014/main" id="{06DB0FE1-28A0-40A7-B1B2-2498A7D98BA7}"/>
              </a:ext>
            </a:extLst>
          </p:cNvPr>
          <p:cNvSpPr txBox="1"/>
          <p:nvPr/>
        </p:nvSpPr>
        <p:spPr>
          <a:xfrm>
            <a:off x="3768101" y="6711653"/>
            <a:ext cx="1946546" cy="7386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050" dirty="0">
                <a:cs typeface="Times New Roman" panose="02020603050405020304" pitchFamily="18" charset="0"/>
              </a:rPr>
              <a:t>Recent customer feedback indicates general operational issues but no specific procedural breakdown.</a:t>
            </a:r>
          </a:p>
        </p:txBody>
      </p:sp>
      <p:sp>
        <p:nvSpPr>
          <p:cNvPr id="397" name="TextBox 396">
            <a:extLst>
              <a:ext uri="{FF2B5EF4-FFF2-40B4-BE49-F238E27FC236}">
                <a16:creationId xmlns:a16="http://schemas.microsoft.com/office/drawing/2014/main" id="{0016A8E5-F00A-4978-A465-D2778721E9AC}"/>
              </a:ext>
            </a:extLst>
          </p:cNvPr>
          <p:cNvSpPr txBox="1"/>
          <p:nvPr/>
        </p:nvSpPr>
        <p:spPr>
          <a:xfrm>
            <a:off x="1475221" y="6711653"/>
            <a:ext cx="1563348" cy="7386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050" dirty="0">
                <a:cs typeface="Times New Roman" panose="02020603050405020304" pitchFamily="18" charset="0"/>
              </a:rPr>
              <a:t>Customer feedback is mostly positive and does not indicate systemic issues.</a:t>
            </a:r>
          </a:p>
        </p:txBody>
      </p:sp>
      <p:sp>
        <p:nvSpPr>
          <p:cNvPr id="497" name="TextBox 496">
            <a:extLst>
              <a:ext uri="{FF2B5EF4-FFF2-40B4-BE49-F238E27FC236}">
                <a16:creationId xmlns:a16="http://schemas.microsoft.com/office/drawing/2014/main" id="{3F499487-8DC5-463C-AB63-547A048AA759}"/>
              </a:ext>
            </a:extLst>
          </p:cNvPr>
          <p:cNvSpPr txBox="1"/>
          <p:nvPr/>
        </p:nvSpPr>
        <p:spPr>
          <a:xfrm>
            <a:off x="1388034" y="2539470"/>
            <a:ext cx="7781767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1200" b="1" i="1" dirty="0">
                <a:cs typeface="Times New Roman" panose="02020603050405020304" pitchFamily="18" charset="0"/>
              </a:rPr>
              <a:t>Instructions: </a:t>
            </a:r>
            <a:r>
              <a:rPr lang="en-US" sz="1200" dirty="0">
                <a:cs typeface="Times New Roman" panose="02020603050405020304" pitchFamily="18" charset="0"/>
              </a:rPr>
              <a:t>Score the department/process under consideration based on the five criteria below. Add up the total score and compare it to the scoring legend above.</a:t>
            </a:r>
          </a:p>
        </p:txBody>
      </p:sp>
      <p:sp>
        <p:nvSpPr>
          <p:cNvPr id="498" name="TextBox 497">
            <a:extLst>
              <a:ext uri="{FF2B5EF4-FFF2-40B4-BE49-F238E27FC236}">
                <a16:creationId xmlns:a16="http://schemas.microsoft.com/office/drawing/2014/main" id="{7B6A1A6B-62AE-44BB-8238-7C06025FDFE9}"/>
              </a:ext>
            </a:extLst>
          </p:cNvPr>
          <p:cNvSpPr txBox="1"/>
          <p:nvPr/>
        </p:nvSpPr>
        <p:spPr>
          <a:xfrm>
            <a:off x="8050819" y="3004751"/>
            <a:ext cx="922047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2200" dirty="0">
                <a:cs typeface="Times New Roman" panose="02020603050405020304" pitchFamily="18" charset="0"/>
              </a:rPr>
              <a:t>Score</a:t>
            </a:r>
          </a:p>
        </p:txBody>
      </p:sp>
      <p:sp>
        <p:nvSpPr>
          <p:cNvPr id="499" name="TextBox 498">
            <a:extLst>
              <a:ext uri="{FF2B5EF4-FFF2-40B4-BE49-F238E27FC236}">
                <a16:creationId xmlns:a16="http://schemas.microsoft.com/office/drawing/2014/main" id="{8ED7B3D7-0E23-4D79-84E4-FAA7D9712EF9}"/>
              </a:ext>
            </a:extLst>
          </p:cNvPr>
          <p:cNvSpPr txBox="1"/>
          <p:nvPr/>
        </p:nvSpPr>
        <p:spPr>
          <a:xfrm>
            <a:off x="8289905" y="3486049"/>
            <a:ext cx="443874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endParaRPr lang="en-US" dirty="0">
              <a:cs typeface="Times New Roman" panose="02020603050405020304" pitchFamily="18" charset="0"/>
            </a:endParaRPr>
          </a:p>
        </p:txBody>
      </p:sp>
      <p:sp>
        <p:nvSpPr>
          <p:cNvPr id="500" name="TextBox 499">
            <a:extLst>
              <a:ext uri="{FF2B5EF4-FFF2-40B4-BE49-F238E27FC236}">
                <a16:creationId xmlns:a16="http://schemas.microsoft.com/office/drawing/2014/main" id="{EB7A7CE5-9454-4DD5-AD4A-6E3E6206E7CA}"/>
              </a:ext>
            </a:extLst>
          </p:cNvPr>
          <p:cNvSpPr txBox="1"/>
          <p:nvPr/>
        </p:nvSpPr>
        <p:spPr>
          <a:xfrm>
            <a:off x="8289905" y="4954166"/>
            <a:ext cx="443874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endParaRPr lang="en-US" dirty="0">
              <a:cs typeface="Times New Roman" panose="02020603050405020304" pitchFamily="18" charset="0"/>
            </a:endParaRPr>
          </a:p>
        </p:txBody>
      </p:sp>
      <p:sp>
        <p:nvSpPr>
          <p:cNvPr id="501" name="TextBox 500">
            <a:extLst>
              <a:ext uri="{FF2B5EF4-FFF2-40B4-BE49-F238E27FC236}">
                <a16:creationId xmlns:a16="http://schemas.microsoft.com/office/drawing/2014/main" id="{E7715667-BE4A-4798-8F3E-5C0DCF8BA30D}"/>
              </a:ext>
            </a:extLst>
          </p:cNvPr>
          <p:cNvSpPr txBox="1"/>
          <p:nvPr/>
        </p:nvSpPr>
        <p:spPr>
          <a:xfrm>
            <a:off x="8289905" y="6307369"/>
            <a:ext cx="443874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endParaRPr lang="en-US" dirty="0">
              <a:cs typeface="Times New Roman" panose="02020603050405020304" pitchFamily="18" charset="0"/>
            </a:endParaRPr>
          </a:p>
        </p:txBody>
      </p:sp>
      <p:grpSp>
        <p:nvGrpSpPr>
          <p:cNvPr id="502" name="Group 501">
            <a:extLst>
              <a:ext uri="{FF2B5EF4-FFF2-40B4-BE49-F238E27FC236}">
                <a16:creationId xmlns:a16="http://schemas.microsoft.com/office/drawing/2014/main" id="{9FF8E72E-4859-4E31-A941-486AB0825AAA}"/>
              </a:ext>
            </a:extLst>
          </p:cNvPr>
          <p:cNvGrpSpPr>
            <a:grpSpLocks noChangeAspect="1"/>
          </p:cNvGrpSpPr>
          <p:nvPr/>
        </p:nvGrpSpPr>
        <p:grpSpPr>
          <a:xfrm>
            <a:off x="349709" y="7697820"/>
            <a:ext cx="608449" cy="302979"/>
            <a:chOff x="6573838" y="4567238"/>
            <a:chExt cx="1163637" cy="579437"/>
          </a:xfrm>
          <a:solidFill>
            <a:schemeClr val="bg1"/>
          </a:solidFill>
        </p:grpSpPr>
        <p:sp>
          <p:nvSpPr>
            <p:cNvPr id="503" name="Freeform 6">
              <a:extLst>
                <a:ext uri="{FF2B5EF4-FFF2-40B4-BE49-F238E27FC236}">
                  <a16:creationId xmlns:a16="http://schemas.microsoft.com/office/drawing/2014/main" id="{78632972-060E-43E8-BF05-A6EC826C95BC}"/>
                </a:ext>
              </a:extLst>
            </p:cNvPr>
            <p:cNvSpPr>
              <a:spLocks/>
            </p:cNvSpPr>
            <p:nvPr/>
          </p:nvSpPr>
          <p:spPr bwMode="auto">
            <a:xfrm>
              <a:off x="6858000" y="4567238"/>
              <a:ext cx="593725" cy="350838"/>
            </a:xfrm>
            <a:custGeom>
              <a:avLst/>
              <a:gdLst>
                <a:gd name="T0" fmla="*/ 272 w 942"/>
                <a:gd name="T1" fmla="*/ 557 h 558"/>
                <a:gd name="T2" fmla="*/ 471 w 942"/>
                <a:gd name="T3" fmla="*/ 506 h 558"/>
                <a:gd name="T4" fmla="*/ 670 w 942"/>
                <a:gd name="T5" fmla="*/ 558 h 558"/>
                <a:gd name="T6" fmla="*/ 942 w 942"/>
                <a:gd name="T7" fmla="*/ 130 h 558"/>
                <a:gd name="T8" fmla="*/ 471 w 942"/>
                <a:gd name="T9" fmla="*/ 0 h 558"/>
                <a:gd name="T10" fmla="*/ 0 w 942"/>
                <a:gd name="T11" fmla="*/ 130 h 558"/>
                <a:gd name="T12" fmla="*/ 272 w 942"/>
                <a:gd name="T13" fmla="*/ 557 h 5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42" h="558">
                  <a:moveTo>
                    <a:pt x="272" y="557"/>
                  </a:moveTo>
                  <a:cubicBezTo>
                    <a:pt x="331" y="525"/>
                    <a:pt x="399" y="506"/>
                    <a:pt x="471" y="506"/>
                  </a:cubicBezTo>
                  <a:cubicBezTo>
                    <a:pt x="544" y="506"/>
                    <a:pt x="611" y="525"/>
                    <a:pt x="670" y="558"/>
                  </a:cubicBezTo>
                  <a:cubicBezTo>
                    <a:pt x="942" y="130"/>
                    <a:pt x="942" y="130"/>
                    <a:pt x="942" y="130"/>
                  </a:cubicBezTo>
                  <a:cubicBezTo>
                    <a:pt x="804" y="48"/>
                    <a:pt x="643" y="0"/>
                    <a:pt x="471" y="0"/>
                  </a:cubicBezTo>
                  <a:cubicBezTo>
                    <a:pt x="298" y="0"/>
                    <a:pt x="138" y="48"/>
                    <a:pt x="0" y="130"/>
                  </a:cubicBezTo>
                  <a:lnTo>
                    <a:pt x="272" y="55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04" name="Freeform 7">
              <a:extLst>
                <a:ext uri="{FF2B5EF4-FFF2-40B4-BE49-F238E27FC236}">
                  <a16:creationId xmlns:a16="http://schemas.microsoft.com/office/drawing/2014/main" id="{213977D9-5E13-4F7E-8909-FD32BAA87967}"/>
                </a:ext>
              </a:extLst>
            </p:cNvPr>
            <p:cNvSpPr>
              <a:spLocks/>
            </p:cNvSpPr>
            <p:nvPr/>
          </p:nvSpPr>
          <p:spPr bwMode="auto">
            <a:xfrm>
              <a:off x="6573838" y="4667250"/>
              <a:ext cx="425450" cy="479425"/>
            </a:xfrm>
            <a:custGeom>
              <a:avLst/>
              <a:gdLst>
                <a:gd name="T0" fmla="*/ 39 w 675"/>
                <a:gd name="T1" fmla="*/ 763 h 763"/>
                <a:gd name="T2" fmla="*/ 448 w 675"/>
                <a:gd name="T3" fmla="*/ 763 h 763"/>
                <a:gd name="T4" fmla="*/ 513 w 675"/>
                <a:gd name="T5" fmla="*/ 686 h 763"/>
                <a:gd name="T6" fmla="*/ 675 w 675"/>
                <a:gd name="T7" fmla="*/ 428 h 763"/>
                <a:gd name="T8" fmla="*/ 402 w 675"/>
                <a:gd name="T9" fmla="*/ 0 h 763"/>
                <a:gd name="T10" fmla="*/ 0 w 675"/>
                <a:gd name="T11" fmla="*/ 716 h 763"/>
                <a:gd name="T12" fmla="*/ 39 w 675"/>
                <a:gd name="T13" fmla="*/ 763 h 7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75" h="763">
                  <a:moveTo>
                    <a:pt x="39" y="763"/>
                  </a:moveTo>
                  <a:cubicBezTo>
                    <a:pt x="139" y="763"/>
                    <a:pt x="393" y="763"/>
                    <a:pt x="448" y="763"/>
                  </a:cubicBezTo>
                  <a:cubicBezTo>
                    <a:pt x="516" y="763"/>
                    <a:pt x="504" y="718"/>
                    <a:pt x="513" y="686"/>
                  </a:cubicBezTo>
                  <a:cubicBezTo>
                    <a:pt x="532" y="580"/>
                    <a:pt x="592" y="489"/>
                    <a:pt x="675" y="428"/>
                  </a:cubicBezTo>
                  <a:cubicBezTo>
                    <a:pt x="402" y="0"/>
                    <a:pt x="402" y="0"/>
                    <a:pt x="402" y="0"/>
                  </a:cubicBezTo>
                  <a:cubicBezTo>
                    <a:pt x="171" y="158"/>
                    <a:pt x="15" y="419"/>
                    <a:pt x="0" y="716"/>
                  </a:cubicBezTo>
                  <a:cubicBezTo>
                    <a:pt x="1" y="742"/>
                    <a:pt x="13" y="763"/>
                    <a:pt x="39" y="76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05" name="Freeform 8">
              <a:extLst>
                <a:ext uri="{FF2B5EF4-FFF2-40B4-BE49-F238E27FC236}">
                  <a16:creationId xmlns:a16="http://schemas.microsoft.com/office/drawing/2014/main" id="{9B301CBD-542F-42AC-961E-A9F06BD839B1}"/>
                </a:ext>
              </a:extLst>
            </p:cNvPr>
            <p:cNvSpPr>
              <a:spLocks/>
            </p:cNvSpPr>
            <p:nvPr/>
          </p:nvSpPr>
          <p:spPr bwMode="auto">
            <a:xfrm>
              <a:off x="7310438" y="4667250"/>
              <a:ext cx="427037" cy="479425"/>
            </a:xfrm>
            <a:custGeom>
              <a:avLst/>
              <a:gdLst>
                <a:gd name="T0" fmla="*/ 273 w 678"/>
                <a:gd name="T1" fmla="*/ 0 h 763"/>
                <a:gd name="T2" fmla="*/ 0 w 678"/>
                <a:gd name="T3" fmla="*/ 429 h 763"/>
                <a:gd name="T4" fmla="*/ 62 w 678"/>
                <a:gd name="T5" fmla="*/ 486 h 763"/>
                <a:gd name="T6" fmla="*/ 389 w 678"/>
                <a:gd name="T7" fmla="*/ 442 h 763"/>
                <a:gd name="T8" fmla="*/ 401 w 678"/>
                <a:gd name="T9" fmla="*/ 446 h 763"/>
                <a:gd name="T10" fmla="*/ 437 w 678"/>
                <a:gd name="T11" fmla="*/ 483 h 763"/>
                <a:gd name="T12" fmla="*/ 431 w 678"/>
                <a:gd name="T13" fmla="*/ 537 h 763"/>
                <a:gd name="T14" fmla="*/ 422 w 678"/>
                <a:gd name="T15" fmla="*/ 553 h 763"/>
                <a:gd name="T16" fmla="*/ 154 w 678"/>
                <a:gd name="T17" fmla="*/ 651 h 763"/>
                <a:gd name="T18" fmla="*/ 162 w 678"/>
                <a:gd name="T19" fmla="*/ 686 h 763"/>
                <a:gd name="T20" fmla="*/ 205 w 678"/>
                <a:gd name="T21" fmla="*/ 763 h 763"/>
                <a:gd name="T22" fmla="*/ 626 w 678"/>
                <a:gd name="T23" fmla="*/ 763 h 763"/>
                <a:gd name="T24" fmla="*/ 674 w 678"/>
                <a:gd name="T25" fmla="*/ 705 h 763"/>
                <a:gd name="T26" fmla="*/ 273 w 678"/>
                <a:gd name="T27" fmla="*/ 0 h 7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78" h="763">
                  <a:moveTo>
                    <a:pt x="273" y="0"/>
                  </a:moveTo>
                  <a:cubicBezTo>
                    <a:pt x="0" y="429"/>
                    <a:pt x="0" y="429"/>
                    <a:pt x="0" y="429"/>
                  </a:cubicBezTo>
                  <a:cubicBezTo>
                    <a:pt x="22" y="446"/>
                    <a:pt x="43" y="465"/>
                    <a:pt x="62" y="486"/>
                  </a:cubicBezTo>
                  <a:cubicBezTo>
                    <a:pt x="389" y="442"/>
                    <a:pt x="389" y="442"/>
                    <a:pt x="389" y="442"/>
                  </a:cubicBezTo>
                  <a:cubicBezTo>
                    <a:pt x="401" y="446"/>
                    <a:pt x="401" y="446"/>
                    <a:pt x="401" y="446"/>
                  </a:cubicBezTo>
                  <a:cubicBezTo>
                    <a:pt x="418" y="453"/>
                    <a:pt x="431" y="467"/>
                    <a:pt x="437" y="483"/>
                  </a:cubicBezTo>
                  <a:cubicBezTo>
                    <a:pt x="443" y="501"/>
                    <a:pt x="441" y="520"/>
                    <a:pt x="431" y="537"/>
                  </a:cubicBezTo>
                  <a:cubicBezTo>
                    <a:pt x="422" y="553"/>
                    <a:pt x="422" y="553"/>
                    <a:pt x="422" y="553"/>
                  </a:cubicBezTo>
                  <a:cubicBezTo>
                    <a:pt x="154" y="651"/>
                    <a:pt x="154" y="651"/>
                    <a:pt x="154" y="651"/>
                  </a:cubicBezTo>
                  <a:cubicBezTo>
                    <a:pt x="157" y="662"/>
                    <a:pt x="160" y="674"/>
                    <a:pt x="162" y="686"/>
                  </a:cubicBezTo>
                  <a:cubicBezTo>
                    <a:pt x="171" y="726"/>
                    <a:pt x="178" y="763"/>
                    <a:pt x="205" y="763"/>
                  </a:cubicBezTo>
                  <a:cubicBezTo>
                    <a:pt x="226" y="763"/>
                    <a:pt x="509" y="763"/>
                    <a:pt x="626" y="763"/>
                  </a:cubicBezTo>
                  <a:cubicBezTo>
                    <a:pt x="664" y="763"/>
                    <a:pt x="678" y="738"/>
                    <a:pt x="674" y="705"/>
                  </a:cubicBezTo>
                  <a:cubicBezTo>
                    <a:pt x="656" y="412"/>
                    <a:pt x="501" y="156"/>
                    <a:pt x="273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06" name="Freeform 9">
              <a:extLst>
                <a:ext uri="{FF2B5EF4-FFF2-40B4-BE49-F238E27FC236}">
                  <a16:creationId xmlns:a16="http://schemas.microsoft.com/office/drawing/2014/main" id="{F39B2347-8B25-49B4-BFDF-7166EC8F23C0}"/>
                </a:ext>
              </a:extLst>
            </p:cNvPr>
            <p:cNvSpPr>
              <a:spLocks/>
            </p:cNvSpPr>
            <p:nvPr/>
          </p:nvSpPr>
          <p:spPr bwMode="auto">
            <a:xfrm>
              <a:off x="7107238" y="4978400"/>
              <a:ext cx="452437" cy="155575"/>
            </a:xfrm>
            <a:custGeom>
              <a:avLst/>
              <a:gdLst>
                <a:gd name="T0" fmla="*/ 711 w 718"/>
                <a:gd name="T1" fmla="*/ 17 h 249"/>
                <a:gd name="T2" fmla="*/ 122 w 718"/>
                <a:gd name="T3" fmla="*/ 233 h 249"/>
                <a:gd name="T4" fmla="*/ 105 w 718"/>
                <a:gd name="T5" fmla="*/ 239 h 249"/>
                <a:gd name="T6" fmla="*/ 11 w 718"/>
                <a:gd name="T7" fmla="*/ 182 h 249"/>
                <a:gd name="T8" fmla="*/ 68 w 718"/>
                <a:gd name="T9" fmla="*/ 87 h 249"/>
                <a:gd name="T10" fmla="*/ 85 w 718"/>
                <a:gd name="T11" fmla="*/ 85 h 249"/>
                <a:gd name="T12" fmla="*/ 707 w 718"/>
                <a:gd name="T13" fmla="*/ 0 h 249"/>
                <a:gd name="T14" fmla="*/ 711 w 718"/>
                <a:gd name="T15" fmla="*/ 17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18" h="249">
                  <a:moveTo>
                    <a:pt x="711" y="17"/>
                  </a:moveTo>
                  <a:cubicBezTo>
                    <a:pt x="122" y="233"/>
                    <a:pt x="122" y="233"/>
                    <a:pt x="122" y="233"/>
                  </a:cubicBezTo>
                  <a:cubicBezTo>
                    <a:pt x="116" y="235"/>
                    <a:pt x="111" y="237"/>
                    <a:pt x="105" y="239"/>
                  </a:cubicBezTo>
                  <a:cubicBezTo>
                    <a:pt x="63" y="249"/>
                    <a:pt x="21" y="224"/>
                    <a:pt x="11" y="182"/>
                  </a:cubicBezTo>
                  <a:cubicBezTo>
                    <a:pt x="0" y="140"/>
                    <a:pt x="26" y="97"/>
                    <a:pt x="68" y="87"/>
                  </a:cubicBezTo>
                  <a:cubicBezTo>
                    <a:pt x="74" y="86"/>
                    <a:pt x="80" y="85"/>
                    <a:pt x="85" y="85"/>
                  </a:cubicBezTo>
                  <a:cubicBezTo>
                    <a:pt x="707" y="0"/>
                    <a:pt x="707" y="0"/>
                    <a:pt x="707" y="0"/>
                  </a:cubicBezTo>
                  <a:cubicBezTo>
                    <a:pt x="707" y="0"/>
                    <a:pt x="718" y="5"/>
                    <a:pt x="711" y="1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507" name="Group 506">
            <a:extLst>
              <a:ext uri="{FF2B5EF4-FFF2-40B4-BE49-F238E27FC236}">
                <a16:creationId xmlns:a16="http://schemas.microsoft.com/office/drawing/2014/main" id="{90A11E31-0913-4E56-B5E2-2458E856F060}"/>
              </a:ext>
            </a:extLst>
          </p:cNvPr>
          <p:cNvGrpSpPr/>
          <p:nvPr/>
        </p:nvGrpSpPr>
        <p:grpSpPr>
          <a:xfrm>
            <a:off x="447269" y="9167768"/>
            <a:ext cx="409824" cy="550832"/>
            <a:chOff x="447269" y="10791540"/>
            <a:chExt cx="409824" cy="550832"/>
          </a:xfrm>
        </p:grpSpPr>
        <p:grpSp>
          <p:nvGrpSpPr>
            <p:cNvPr id="508" name="Group 507">
              <a:extLst>
                <a:ext uri="{FF2B5EF4-FFF2-40B4-BE49-F238E27FC236}">
                  <a16:creationId xmlns:a16="http://schemas.microsoft.com/office/drawing/2014/main" id="{0B061871-884C-45B6-B741-BD7ED6609AF6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47269" y="11009502"/>
              <a:ext cx="131631" cy="329546"/>
              <a:chOff x="-2722563" y="1401763"/>
              <a:chExt cx="279400" cy="682626"/>
            </a:xfrm>
            <a:solidFill>
              <a:schemeClr val="bg1"/>
            </a:solidFill>
          </p:grpSpPr>
          <p:sp>
            <p:nvSpPr>
              <p:cNvPr id="517" name="Freeform 93">
                <a:extLst>
                  <a:ext uri="{FF2B5EF4-FFF2-40B4-BE49-F238E27FC236}">
                    <a16:creationId xmlns:a16="http://schemas.microsoft.com/office/drawing/2014/main" id="{B1A92476-65E5-4BDB-930E-5C3B5701425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-2655889" y="1401763"/>
                <a:ext cx="146049" cy="147639"/>
              </a:xfrm>
              <a:custGeom>
                <a:avLst/>
                <a:gdLst>
                  <a:gd name="T0" fmla="*/ 78 w 197"/>
                  <a:gd name="T1" fmla="*/ 186 h 197"/>
                  <a:gd name="T2" fmla="*/ 186 w 197"/>
                  <a:gd name="T3" fmla="*/ 119 h 197"/>
                  <a:gd name="T4" fmla="*/ 119 w 197"/>
                  <a:gd name="T5" fmla="*/ 11 h 197"/>
                  <a:gd name="T6" fmla="*/ 11 w 197"/>
                  <a:gd name="T7" fmla="*/ 78 h 197"/>
                  <a:gd name="T8" fmla="*/ 78 w 197"/>
                  <a:gd name="T9" fmla="*/ 186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7" h="197">
                    <a:moveTo>
                      <a:pt x="78" y="186"/>
                    </a:moveTo>
                    <a:cubicBezTo>
                      <a:pt x="127" y="197"/>
                      <a:pt x="175" y="167"/>
                      <a:pt x="186" y="119"/>
                    </a:cubicBezTo>
                    <a:cubicBezTo>
                      <a:pt x="197" y="70"/>
                      <a:pt x="167" y="22"/>
                      <a:pt x="119" y="11"/>
                    </a:cubicBezTo>
                    <a:cubicBezTo>
                      <a:pt x="71" y="0"/>
                      <a:pt x="22" y="30"/>
                      <a:pt x="11" y="78"/>
                    </a:cubicBezTo>
                    <a:cubicBezTo>
                      <a:pt x="0" y="126"/>
                      <a:pt x="30" y="175"/>
                      <a:pt x="78" y="186"/>
                    </a:cubicBezTo>
                    <a:close/>
                  </a:path>
                </a:pathLst>
              </a:custGeom>
              <a:grpFill/>
              <a:ln w="6350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518" name="Freeform 94">
                <a:extLst>
                  <a:ext uri="{FF2B5EF4-FFF2-40B4-BE49-F238E27FC236}">
                    <a16:creationId xmlns:a16="http://schemas.microsoft.com/office/drawing/2014/main" id="{B777534C-2B5C-42E8-A055-125F45E0582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-2722563" y="1562100"/>
                <a:ext cx="279400" cy="522289"/>
              </a:xfrm>
              <a:custGeom>
                <a:avLst/>
                <a:gdLst>
                  <a:gd name="T0" fmla="*/ 34 w 375"/>
                  <a:gd name="T1" fmla="*/ 383 h 698"/>
                  <a:gd name="T2" fmla="*/ 36 w 375"/>
                  <a:gd name="T3" fmla="*/ 383 h 698"/>
                  <a:gd name="T4" fmla="*/ 66 w 375"/>
                  <a:gd name="T5" fmla="*/ 350 h 698"/>
                  <a:gd name="T6" fmla="*/ 64 w 375"/>
                  <a:gd name="T7" fmla="*/ 273 h 698"/>
                  <a:gd name="T8" fmla="*/ 79 w 375"/>
                  <a:gd name="T9" fmla="*/ 120 h 698"/>
                  <a:gd name="T10" fmla="*/ 79 w 375"/>
                  <a:gd name="T11" fmla="*/ 229 h 698"/>
                  <a:gd name="T12" fmla="*/ 79 w 375"/>
                  <a:gd name="T13" fmla="*/ 305 h 698"/>
                  <a:gd name="T14" fmla="*/ 79 w 375"/>
                  <a:gd name="T15" fmla="*/ 649 h 698"/>
                  <a:gd name="T16" fmla="*/ 129 w 375"/>
                  <a:gd name="T17" fmla="*/ 698 h 698"/>
                  <a:gd name="T18" fmla="*/ 178 w 375"/>
                  <a:gd name="T19" fmla="*/ 649 h 698"/>
                  <a:gd name="T20" fmla="*/ 178 w 375"/>
                  <a:gd name="T21" fmla="*/ 336 h 698"/>
                  <a:gd name="T22" fmla="*/ 197 w 375"/>
                  <a:gd name="T23" fmla="*/ 336 h 698"/>
                  <a:gd name="T24" fmla="*/ 197 w 375"/>
                  <a:gd name="T25" fmla="*/ 649 h 698"/>
                  <a:gd name="T26" fmla="*/ 246 w 375"/>
                  <a:gd name="T27" fmla="*/ 698 h 698"/>
                  <a:gd name="T28" fmla="*/ 296 w 375"/>
                  <a:gd name="T29" fmla="*/ 649 h 698"/>
                  <a:gd name="T30" fmla="*/ 296 w 375"/>
                  <a:gd name="T31" fmla="*/ 305 h 698"/>
                  <a:gd name="T32" fmla="*/ 296 w 375"/>
                  <a:gd name="T33" fmla="*/ 229 h 698"/>
                  <a:gd name="T34" fmla="*/ 296 w 375"/>
                  <a:gd name="T35" fmla="*/ 120 h 698"/>
                  <a:gd name="T36" fmla="*/ 311 w 375"/>
                  <a:gd name="T37" fmla="*/ 273 h 698"/>
                  <a:gd name="T38" fmla="*/ 309 w 375"/>
                  <a:gd name="T39" fmla="*/ 350 h 698"/>
                  <a:gd name="T40" fmla="*/ 339 w 375"/>
                  <a:gd name="T41" fmla="*/ 383 h 698"/>
                  <a:gd name="T42" fmla="*/ 341 w 375"/>
                  <a:gd name="T43" fmla="*/ 383 h 698"/>
                  <a:gd name="T44" fmla="*/ 373 w 375"/>
                  <a:gd name="T45" fmla="*/ 353 h 698"/>
                  <a:gd name="T46" fmla="*/ 375 w 375"/>
                  <a:gd name="T47" fmla="*/ 273 h 698"/>
                  <a:gd name="T48" fmla="*/ 336 w 375"/>
                  <a:gd name="T49" fmla="*/ 50 h 698"/>
                  <a:gd name="T50" fmla="*/ 298 w 375"/>
                  <a:gd name="T51" fmla="*/ 10 h 698"/>
                  <a:gd name="T52" fmla="*/ 272 w 375"/>
                  <a:gd name="T53" fmla="*/ 1 h 698"/>
                  <a:gd name="T54" fmla="*/ 265 w 375"/>
                  <a:gd name="T55" fmla="*/ 0 h 698"/>
                  <a:gd name="T56" fmla="*/ 110 w 375"/>
                  <a:gd name="T57" fmla="*/ 0 h 698"/>
                  <a:gd name="T58" fmla="*/ 103 w 375"/>
                  <a:gd name="T59" fmla="*/ 1 h 698"/>
                  <a:gd name="T60" fmla="*/ 77 w 375"/>
                  <a:gd name="T61" fmla="*/ 10 h 698"/>
                  <a:gd name="T62" fmla="*/ 23 w 375"/>
                  <a:gd name="T63" fmla="*/ 85 h 698"/>
                  <a:gd name="T64" fmla="*/ 0 w 375"/>
                  <a:gd name="T65" fmla="*/ 273 h 698"/>
                  <a:gd name="T66" fmla="*/ 2 w 375"/>
                  <a:gd name="T67" fmla="*/ 353 h 698"/>
                  <a:gd name="T68" fmla="*/ 34 w 375"/>
                  <a:gd name="T69" fmla="*/ 383 h 6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375" h="698">
                    <a:moveTo>
                      <a:pt x="34" y="383"/>
                    </a:moveTo>
                    <a:cubicBezTo>
                      <a:pt x="35" y="383"/>
                      <a:pt x="35" y="383"/>
                      <a:pt x="36" y="383"/>
                    </a:cubicBezTo>
                    <a:cubicBezTo>
                      <a:pt x="53" y="382"/>
                      <a:pt x="67" y="367"/>
                      <a:pt x="66" y="350"/>
                    </a:cubicBezTo>
                    <a:cubicBezTo>
                      <a:pt x="64" y="322"/>
                      <a:pt x="64" y="296"/>
                      <a:pt x="64" y="273"/>
                    </a:cubicBezTo>
                    <a:cubicBezTo>
                      <a:pt x="64" y="201"/>
                      <a:pt x="71" y="152"/>
                      <a:pt x="79" y="120"/>
                    </a:cubicBezTo>
                    <a:cubicBezTo>
                      <a:pt x="79" y="229"/>
                      <a:pt x="79" y="229"/>
                      <a:pt x="79" y="229"/>
                    </a:cubicBezTo>
                    <a:cubicBezTo>
                      <a:pt x="79" y="305"/>
                      <a:pt x="79" y="305"/>
                      <a:pt x="79" y="305"/>
                    </a:cubicBezTo>
                    <a:cubicBezTo>
                      <a:pt x="79" y="649"/>
                      <a:pt x="79" y="649"/>
                      <a:pt x="79" y="649"/>
                    </a:cubicBezTo>
                    <a:cubicBezTo>
                      <a:pt x="79" y="676"/>
                      <a:pt x="102" y="698"/>
                      <a:pt x="129" y="698"/>
                    </a:cubicBezTo>
                    <a:cubicBezTo>
                      <a:pt x="156" y="698"/>
                      <a:pt x="178" y="676"/>
                      <a:pt x="178" y="649"/>
                    </a:cubicBezTo>
                    <a:cubicBezTo>
                      <a:pt x="178" y="336"/>
                      <a:pt x="178" y="336"/>
                      <a:pt x="178" y="336"/>
                    </a:cubicBezTo>
                    <a:cubicBezTo>
                      <a:pt x="197" y="336"/>
                      <a:pt x="197" y="336"/>
                      <a:pt x="197" y="336"/>
                    </a:cubicBezTo>
                    <a:cubicBezTo>
                      <a:pt x="197" y="649"/>
                      <a:pt x="197" y="649"/>
                      <a:pt x="197" y="649"/>
                    </a:cubicBezTo>
                    <a:cubicBezTo>
                      <a:pt x="197" y="676"/>
                      <a:pt x="219" y="698"/>
                      <a:pt x="246" y="698"/>
                    </a:cubicBezTo>
                    <a:cubicBezTo>
                      <a:pt x="274" y="698"/>
                      <a:pt x="296" y="676"/>
                      <a:pt x="296" y="649"/>
                    </a:cubicBezTo>
                    <a:cubicBezTo>
                      <a:pt x="296" y="305"/>
                      <a:pt x="296" y="305"/>
                      <a:pt x="296" y="305"/>
                    </a:cubicBezTo>
                    <a:cubicBezTo>
                      <a:pt x="296" y="229"/>
                      <a:pt x="296" y="229"/>
                      <a:pt x="296" y="229"/>
                    </a:cubicBezTo>
                    <a:cubicBezTo>
                      <a:pt x="296" y="120"/>
                      <a:pt x="296" y="120"/>
                      <a:pt x="296" y="120"/>
                    </a:cubicBezTo>
                    <a:cubicBezTo>
                      <a:pt x="304" y="152"/>
                      <a:pt x="311" y="201"/>
                      <a:pt x="311" y="273"/>
                    </a:cubicBezTo>
                    <a:cubicBezTo>
                      <a:pt x="311" y="296"/>
                      <a:pt x="311" y="322"/>
                      <a:pt x="309" y="350"/>
                    </a:cubicBezTo>
                    <a:cubicBezTo>
                      <a:pt x="308" y="367"/>
                      <a:pt x="322" y="382"/>
                      <a:pt x="339" y="383"/>
                    </a:cubicBezTo>
                    <a:cubicBezTo>
                      <a:pt x="340" y="383"/>
                      <a:pt x="341" y="383"/>
                      <a:pt x="341" y="383"/>
                    </a:cubicBezTo>
                    <a:cubicBezTo>
                      <a:pt x="358" y="383"/>
                      <a:pt x="372" y="370"/>
                      <a:pt x="373" y="353"/>
                    </a:cubicBezTo>
                    <a:cubicBezTo>
                      <a:pt x="375" y="324"/>
                      <a:pt x="375" y="297"/>
                      <a:pt x="375" y="273"/>
                    </a:cubicBezTo>
                    <a:cubicBezTo>
                      <a:pt x="375" y="154"/>
                      <a:pt x="359" y="90"/>
                      <a:pt x="336" y="50"/>
                    </a:cubicBezTo>
                    <a:cubicBezTo>
                      <a:pt x="325" y="30"/>
                      <a:pt x="311" y="17"/>
                      <a:pt x="298" y="10"/>
                    </a:cubicBezTo>
                    <a:cubicBezTo>
                      <a:pt x="288" y="4"/>
                      <a:pt x="279" y="2"/>
                      <a:pt x="272" y="1"/>
                    </a:cubicBezTo>
                    <a:cubicBezTo>
                      <a:pt x="270" y="1"/>
                      <a:pt x="267" y="0"/>
                      <a:pt x="265" y="0"/>
                    </a:cubicBezTo>
                    <a:cubicBezTo>
                      <a:pt x="110" y="0"/>
                      <a:pt x="110" y="0"/>
                      <a:pt x="110" y="0"/>
                    </a:cubicBezTo>
                    <a:cubicBezTo>
                      <a:pt x="108" y="0"/>
                      <a:pt x="106" y="1"/>
                      <a:pt x="103" y="1"/>
                    </a:cubicBezTo>
                    <a:cubicBezTo>
                      <a:pt x="96" y="2"/>
                      <a:pt x="87" y="4"/>
                      <a:pt x="77" y="10"/>
                    </a:cubicBezTo>
                    <a:cubicBezTo>
                      <a:pt x="57" y="21"/>
                      <a:pt x="37" y="45"/>
                      <a:pt x="23" y="85"/>
                    </a:cubicBezTo>
                    <a:cubicBezTo>
                      <a:pt x="9" y="125"/>
                      <a:pt x="0" y="184"/>
                      <a:pt x="0" y="273"/>
                    </a:cubicBezTo>
                    <a:cubicBezTo>
                      <a:pt x="0" y="297"/>
                      <a:pt x="0" y="324"/>
                      <a:pt x="2" y="353"/>
                    </a:cubicBezTo>
                    <a:cubicBezTo>
                      <a:pt x="3" y="370"/>
                      <a:pt x="17" y="383"/>
                      <a:pt x="34" y="383"/>
                    </a:cubicBezTo>
                    <a:close/>
                  </a:path>
                </a:pathLst>
              </a:custGeom>
              <a:grpFill/>
              <a:ln w="6350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</p:grpSp>
        <p:grpSp>
          <p:nvGrpSpPr>
            <p:cNvPr id="509" name="Group 508">
              <a:extLst>
                <a:ext uri="{FF2B5EF4-FFF2-40B4-BE49-F238E27FC236}">
                  <a16:creationId xmlns:a16="http://schemas.microsoft.com/office/drawing/2014/main" id="{D45084E5-E9DF-4CB2-B341-75D430647E9A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520307" y="10902976"/>
              <a:ext cx="175508" cy="439396"/>
              <a:chOff x="-2722563" y="1401762"/>
              <a:chExt cx="279400" cy="682627"/>
            </a:xfrm>
            <a:solidFill>
              <a:schemeClr val="bg1"/>
            </a:solidFill>
          </p:grpSpPr>
          <p:sp>
            <p:nvSpPr>
              <p:cNvPr id="515" name="Freeform 93">
                <a:extLst>
                  <a:ext uri="{FF2B5EF4-FFF2-40B4-BE49-F238E27FC236}">
                    <a16:creationId xmlns:a16="http://schemas.microsoft.com/office/drawing/2014/main" id="{76111B87-0FEA-4A9B-BD9E-6717FB378B6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-2655888" y="1401762"/>
                <a:ext cx="146049" cy="147637"/>
              </a:xfrm>
              <a:custGeom>
                <a:avLst/>
                <a:gdLst>
                  <a:gd name="T0" fmla="*/ 78 w 197"/>
                  <a:gd name="T1" fmla="*/ 186 h 197"/>
                  <a:gd name="T2" fmla="*/ 186 w 197"/>
                  <a:gd name="T3" fmla="*/ 119 h 197"/>
                  <a:gd name="T4" fmla="*/ 119 w 197"/>
                  <a:gd name="T5" fmla="*/ 11 h 197"/>
                  <a:gd name="T6" fmla="*/ 11 w 197"/>
                  <a:gd name="T7" fmla="*/ 78 h 197"/>
                  <a:gd name="T8" fmla="*/ 78 w 197"/>
                  <a:gd name="T9" fmla="*/ 186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7" h="197">
                    <a:moveTo>
                      <a:pt x="78" y="186"/>
                    </a:moveTo>
                    <a:cubicBezTo>
                      <a:pt x="127" y="197"/>
                      <a:pt x="175" y="167"/>
                      <a:pt x="186" y="119"/>
                    </a:cubicBezTo>
                    <a:cubicBezTo>
                      <a:pt x="197" y="70"/>
                      <a:pt x="167" y="22"/>
                      <a:pt x="119" y="11"/>
                    </a:cubicBezTo>
                    <a:cubicBezTo>
                      <a:pt x="71" y="0"/>
                      <a:pt x="22" y="30"/>
                      <a:pt x="11" y="78"/>
                    </a:cubicBezTo>
                    <a:cubicBezTo>
                      <a:pt x="0" y="126"/>
                      <a:pt x="30" y="175"/>
                      <a:pt x="78" y="186"/>
                    </a:cubicBezTo>
                    <a:close/>
                  </a:path>
                </a:pathLst>
              </a:custGeom>
              <a:grpFill/>
              <a:ln w="6350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516" name="Freeform 94">
                <a:extLst>
                  <a:ext uri="{FF2B5EF4-FFF2-40B4-BE49-F238E27FC236}">
                    <a16:creationId xmlns:a16="http://schemas.microsoft.com/office/drawing/2014/main" id="{91E2D62C-C916-41B0-B8B1-4C9D9C0EE0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-2722563" y="1562101"/>
                <a:ext cx="279400" cy="522288"/>
              </a:xfrm>
              <a:custGeom>
                <a:avLst/>
                <a:gdLst>
                  <a:gd name="T0" fmla="*/ 34 w 375"/>
                  <a:gd name="T1" fmla="*/ 383 h 698"/>
                  <a:gd name="T2" fmla="*/ 36 w 375"/>
                  <a:gd name="T3" fmla="*/ 383 h 698"/>
                  <a:gd name="T4" fmla="*/ 66 w 375"/>
                  <a:gd name="T5" fmla="*/ 350 h 698"/>
                  <a:gd name="T6" fmla="*/ 64 w 375"/>
                  <a:gd name="T7" fmla="*/ 273 h 698"/>
                  <a:gd name="T8" fmla="*/ 79 w 375"/>
                  <a:gd name="T9" fmla="*/ 120 h 698"/>
                  <a:gd name="T10" fmla="*/ 79 w 375"/>
                  <a:gd name="T11" fmla="*/ 229 h 698"/>
                  <a:gd name="T12" fmla="*/ 79 w 375"/>
                  <a:gd name="T13" fmla="*/ 305 h 698"/>
                  <a:gd name="T14" fmla="*/ 79 w 375"/>
                  <a:gd name="T15" fmla="*/ 649 h 698"/>
                  <a:gd name="T16" fmla="*/ 129 w 375"/>
                  <a:gd name="T17" fmla="*/ 698 h 698"/>
                  <a:gd name="T18" fmla="*/ 178 w 375"/>
                  <a:gd name="T19" fmla="*/ 649 h 698"/>
                  <a:gd name="T20" fmla="*/ 178 w 375"/>
                  <a:gd name="T21" fmla="*/ 336 h 698"/>
                  <a:gd name="T22" fmla="*/ 197 w 375"/>
                  <a:gd name="T23" fmla="*/ 336 h 698"/>
                  <a:gd name="T24" fmla="*/ 197 w 375"/>
                  <a:gd name="T25" fmla="*/ 649 h 698"/>
                  <a:gd name="T26" fmla="*/ 246 w 375"/>
                  <a:gd name="T27" fmla="*/ 698 h 698"/>
                  <a:gd name="T28" fmla="*/ 296 w 375"/>
                  <a:gd name="T29" fmla="*/ 649 h 698"/>
                  <a:gd name="T30" fmla="*/ 296 w 375"/>
                  <a:gd name="T31" fmla="*/ 305 h 698"/>
                  <a:gd name="T32" fmla="*/ 296 w 375"/>
                  <a:gd name="T33" fmla="*/ 229 h 698"/>
                  <a:gd name="T34" fmla="*/ 296 w 375"/>
                  <a:gd name="T35" fmla="*/ 120 h 698"/>
                  <a:gd name="T36" fmla="*/ 311 w 375"/>
                  <a:gd name="T37" fmla="*/ 273 h 698"/>
                  <a:gd name="T38" fmla="*/ 309 w 375"/>
                  <a:gd name="T39" fmla="*/ 350 h 698"/>
                  <a:gd name="T40" fmla="*/ 339 w 375"/>
                  <a:gd name="T41" fmla="*/ 383 h 698"/>
                  <a:gd name="T42" fmla="*/ 341 w 375"/>
                  <a:gd name="T43" fmla="*/ 383 h 698"/>
                  <a:gd name="T44" fmla="*/ 373 w 375"/>
                  <a:gd name="T45" fmla="*/ 353 h 698"/>
                  <a:gd name="T46" fmla="*/ 375 w 375"/>
                  <a:gd name="T47" fmla="*/ 273 h 698"/>
                  <a:gd name="T48" fmla="*/ 336 w 375"/>
                  <a:gd name="T49" fmla="*/ 50 h 698"/>
                  <a:gd name="T50" fmla="*/ 298 w 375"/>
                  <a:gd name="T51" fmla="*/ 10 h 698"/>
                  <a:gd name="T52" fmla="*/ 272 w 375"/>
                  <a:gd name="T53" fmla="*/ 1 h 698"/>
                  <a:gd name="T54" fmla="*/ 265 w 375"/>
                  <a:gd name="T55" fmla="*/ 0 h 698"/>
                  <a:gd name="T56" fmla="*/ 110 w 375"/>
                  <a:gd name="T57" fmla="*/ 0 h 698"/>
                  <a:gd name="T58" fmla="*/ 103 w 375"/>
                  <a:gd name="T59" fmla="*/ 1 h 698"/>
                  <a:gd name="T60" fmla="*/ 77 w 375"/>
                  <a:gd name="T61" fmla="*/ 10 h 698"/>
                  <a:gd name="T62" fmla="*/ 23 w 375"/>
                  <a:gd name="T63" fmla="*/ 85 h 698"/>
                  <a:gd name="T64" fmla="*/ 0 w 375"/>
                  <a:gd name="T65" fmla="*/ 273 h 698"/>
                  <a:gd name="T66" fmla="*/ 2 w 375"/>
                  <a:gd name="T67" fmla="*/ 353 h 698"/>
                  <a:gd name="T68" fmla="*/ 34 w 375"/>
                  <a:gd name="T69" fmla="*/ 383 h 6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375" h="698">
                    <a:moveTo>
                      <a:pt x="34" y="383"/>
                    </a:moveTo>
                    <a:cubicBezTo>
                      <a:pt x="35" y="383"/>
                      <a:pt x="35" y="383"/>
                      <a:pt x="36" y="383"/>
                    </a:cubicBezTo>
                    <a:cubicBezTo>
                      <a:pt x="53" y="382"/>
                      <a:pt x="67" y="367"/>
                      <a:pt x="66" y="350"/>
                    </a:cubicBezTo>
                    <a:cubicBezTo>
                      <a:pt x="64" y="322"/>
                      <a:pt x="64" y="296"/>
                      <a:pt x="64" y="273"/>
                    </a:cubicBezTo>
                    <a:cubicBezTo>
                      <a:pt x="64" y="201"/>
                      <a:pt x="71" y="152"/>
                      <a:pt x="79" y="120"/>
                    </a:cubicBezTo>
                    <a:cubicBezTo>
                      <a:pt x="79" y="229"/>
                      <a:pt x="79" y="229"/>
                      <a:pt x="79" y="229"/>
                    </a:cubicBezTo>
                    <a:cubicBezTo>
                      <a:pt x="79" y="305"/>
                      <a:pt x="79" y="305"/>
                      <a:pt x="79" y="305"/>
                    </a:cubicBezTo>
                    <a:cubicBezTo>
                      <a:pt x="79" y="649"/>
                      <a:pt x="79" y="649"/>
                      <a:pt x="79" y="649"/>
                    </a:cubicBezTo>
                    <a:cubicBezTo>
                      <a:pt x="79" y="676"/>
                      <a:pt x="102" y="698"/>
                      <a:pt x="129" y="698"/>
                    </a:cubicBezTo>
                    <a:cubicBezTo>
                      <a:pt x="156" y="698"/>
                      <a:pt x="178" y="676"/>
                      <a:pt x="178" y="649"/>
                    </a:cubicBezTo>
                    <a:cubicBezTo>
                      <a:pt x="178" y="336"/>
                      <a:pt x="178" y="336"/>
                      <a:pt x="178" y="336"/>
                    </a:cubicBezTo>
                    <a:cubicBezTo>
                      <a:pt x="197" y="336"/>
                      <a:pt x="197" y="336"/>
                      <a:pt x="197" y="336"/>
                    </a:cubicBezTo>
                    <a:cubicBezTo>
                      <a:pt x="197" y="649"/>
                      <a:pt x="197" y="649"/>
                      <a:pt x="197" y="649"/>
                    </a:cubicBezTo>
                    <a:cubicBezTo>
                      <a:pt x="197" y="676"/>
                      <a:pt x="219" y="698"/>
                      <a:pt x="246" y="698"/>
                    </a:cubicBezTo>
                    <a:cubicBezTo>
                      <a:pt x="274" y="698"/>
                      <a:pt x="296" y="676"/>
                      <a:pt x="296" y="649"/>
                    </a:cubicBezTo>
                    <a:cubicBezTo>
                      <a:pt x="296" y="305"/>
                      <a:pt x="296" y="305"/>
                      <a:pt x="296" y="305"/>
                    </a:cubicBezTo>
                    <a:cubicBezTo>
                      <a:pt x="296" y="229"/>
                      <a:pt x="296" y="229"/>
                      <a:pt x="296" y="229"/>
                    </a:cubicBezTo>
                    <a:cubicBezTo>
                      <a:pt x="296" y="120"/>
                      <a:pt x="296" y="120"/>
                      <a:pt x="296" y="120"/>
                    </a:cubicBezTo>
                    <a:cubicBezTo>
                      <a:pt x="304" y="152"/>
                      <a:pt x="311" y="201"/>
                      <a:pt x="311" y="273"/>
                    </a:cubicBezTo>
                    <a:cubicBezTo>
                      <a:pt x="311" y="296"/>
                      <a:pt x="311" y="322"/>
                      <a:pt x="309" y="350"/>
                    </a:cubicBezTo>
                    <a:cubicBezTo>
                      <a:pt x="308" y="367"/>
                      <a:pt x="322" y="382"/>
                      <a:pt x="339" y="383"/>
                    </a:cubicBezTo>
                    <a:cubicBezTo>
                      <a:pt x="340" y="383"/>
                      <a:pt x="341" y="383"/>
                      <a:pt x="341" y="383"/>
                    </a:cubicBezTo>
                    <a:cubicBezTo>
                      <a:pt x="358" y="383"/>
                      <a:pt x="372" y="370"/>
                      <a:pt x="373" y="353"/>
                    </a:cubicBezTo>
                    <a:cubicBezTo>
                      <a:pt x="375" y="324"/>
                      <a:pt x="375" y="297"/>
                      <a:pt x="375" y="273"/>
                    </a:cubicBezTo>
                    <a:cubicBezTo>
                      <a:pt x="375" y="154"/>
                      <a:pt x="359" y="90"/>
                      <a:pt x="336" y="50"/>
                    </a:cubicBezTo>
                    <a:cubicBezTo>
                      <a:pt x="325" y="30"/>
                      <a:pt x="311" y="17"/>
                      <a:pt x="298" y="10"/>
                    </a:cubicBezTo>
                    <a:cubicBezTo>
                      <a:pt x="288" y="4"/>
                      <a:pt x="279" y="2"/>
                      <a:pt x="272" y="1"/>
                    </a:cubicBezTo>
                    <a:cubicBezTo>
                      <a:pt x="270" y="1"/>
                      <a:pt x="267" y="0"/>
                      <a:pt x="265" y="0"/>
                    </a:cubicBezTo>
                    <a:cubicBezTo>
                      <a:pt x="110" y="0"/>
                      <a:pt x="110" y="0"/>
                      <a:pt x="110" y="0"/>
                    </a:cubicBezTo>
                    <a:cubicBezTo>
                      <a:pt x="108" y="0"/>
                      <a:pt x="106" y="1"/>
                      <a:pt x="103" y="1"/>
                    </a:cubicBezTo>
                    <a:cubicBezTo>
                      <a:pt x="96" y="2"/>
                      <a:pt x="87" y="4"/>
                      <a:pt x="77" y="10"/>
                    </a:cubicBezTo>
                    <a:cubicBezTo>
                      <a:pt x="57" y="21"/>
                      <a:pt x="37" y="45"/>
                      <a:pt x="23" y="85"/>
                    </a:cubicBezTo>
                    <a:cubicBezTo>
                      <a:pt x="9" y="125"/>
                      <a:pt x="0" y="184"/>
                      <a:pt x="0" y="273"/>
                    </a:cubicBezTo>
                    <a:cubicBezTo>
                      <a:pt x="0" y="297"/>
                      <a:pt x="0" y="324"/>
                      <a:pt x="2" y="353"/>
                    </a:cubicBezTo>
                    <a:cubicBezTo>
                      <a:pt x="3" y="370"/>
                      <a:pt x="17" y="383"/>
                      <a:pt x="34" y="383"/>
                    </a:cubicBezTo>
                    <a:close/>
                  </a:path>
                </a:pathLst>
              </a:custGeom>
              <a:grpFill/>
              <a:ln w="6350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</p:grpSp>
        <p:grpSp>
          <p:nvGrpSpPr>
            <p:cNvPr id="510" name="Group 509">
              <a:extLst>
                <a:ext uri="{FF2B5EF4-FFF2-40B4-BE49-F238E27FC236}">
                  <a16:creationId xmlns:a16="http://schemas.microsoft.com/office/drawing/2014/main" id="{5FDFF428-0DA0-447D-B45E-2010FD69671A}"/>
                </a:ext>
              </a:extLst>
            </p:cNvPr>
            <p:cNvGrpSpPr>
              <a:grpSpLocks noChangeAspect="1"/>
            </p:cNvGrpSpPr>
            <p:nvPr/>
          </p:nvGrpSpPr>
          <p:grpSpPr>
            <a:xfrm flipH="1">
              <a:off x="605340" y="10791540"/>
              <a:ext cx="251753" cy="549244"/>
              <a:chOff x="-1384166" y="1350963"/>
              <a:chExt cx="344487" cy="733425"/>
            </a:xfrm>
            <a:solidFill>
              <a:schemeClr val="bg1"/>
            </a:solidFill>
          </p:grpSpPr>
          <p:sp>
            <p:nvSpPr>
              <p:cNvPr id="511" name="Freeform 99">
                <a:extLst>
                  <a:ext uri="{FF2B5EF4-FFF2-40B4-BE49-F238E27FC236}">
                    <a16:creationId xmlns:a16="http://schemas.microsoft.com/office/drawing/2014/main" id="{2C5D3C3F-DA82-4EE1-8FD9-39789BB4AD7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-1269999" y="1401764"/>
                <a:ext cx="147636" cy="147638"/>
              </a:xfrm>
              <a:custGeom>
                <a:avLst/>
                <a:gdLst>
                  <a:gd name="T0" fmla="*/ 79 w 198"/>
                  <a:gd name="T1" fmla="*/ 186 h 197"/>
                  <a:gd name="T2" fmla="*/ 187 w 198"/>
                  <a:gd name="T3" fmla="*/ 119 h 197"/>
                  <a:gd name="T4" fmla="*/ 120 w 198"/>
                  <a:gd name="T5" fmla="*/ 11 h 197"/>
                  <a:gd name="T6" fmla="*/ 12 w 198"/>
                  <a:gd name="T7" fmla="*/ 78 h 197"/>
                  <a:gd name="T8" fmla="*/ 79 w 198"/>
                  <a:gd name="T9" fmla="*/ 186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8" h="197">
                    <a:moveTo>
                      <a:pt x="79" y="186"/>
                    </a:moveTo>
                    <a:cubicBezTo>
                      <a:pt x="127" y="197"/>
                      <a:pt x="176" y="167"/>
                      <a:pt x="187" y="119"/>
                    </a:cubicBezTo>
                    <a:cubicBezTo>
                      <a:pt x="198" y="70"/>
                      <a:pt x="168" y="22"/>
                      <a:pt x="120" y="11"/>
                    </a:cubicBezTo>
                    <a:cubicBezTo>
                      <a:pt x="71" y="0"/>
                      <a:pt x="23" y="30"/>
                      <a:pt x="12" y="78"/>
                    </a:cubicBezTo>
                    <a:cubicBezTo>
                      <a:pt x="0" y="126"/>
                      <a:pt x="30" y="175"/>
                      <a:pt x="79" y="186"/>
                    </a:cubicBezTo>
                    <a:close/>
                  </a:path>
                </a:pathLst>
              </a:custGeom>
              <a:grpFill/>
              <a:ln w="6350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513" name="Freeform 100">
                <a:extLst>
                  <a:ext uri="{FF2B5EF4-FFF2-40B4-BE49-F238E27FC236}">
                    <a16:creationId xmlns:a16="http://schemas.microsoft.com/office/drawing/2014/main" id="{1613513E-C268-48A8-BEDE-3725F207789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-1384166" y="1350963"/>
                <a:ext cx="344487" cy="733425"/>
              </a:xfrm>
              <a:custGeom>
                <a:avLst/>
                <a:gdLst>
                  <a:gd name="T0" fmla="*/ 134 w 462"/>
                  <a:gd name="T1" fmla="*/ 337 h 982"/>
                  <a:gd name="T2" fmla="*/ 134 w 462"/>
                  <a:gd name="T3" fmla="*/ 513 h 982"/>
                  <a:gd name="T4" fmla="*/ 134 w 462"/>
                  <a:gd name="T5" fmla="*/ 589 h 982"/>
                  <a:gd name="T6" fmla="*/ 134 w 462"/>
                  <a:gd name="T7" fmla="*/ 933 h 982"/>
                  <a:gd name="T8" fmla="*/ 183 w 462"/>
                  <a:gd name="T9" fmla="*/ 982 h 982"/>
                  <a:gd name="T10" fmla="*/ 233 w 462"/>
                  <a:gd name="T11" fmla="*/ 933 h 982"/>
                  <a:gd name="T12" fmla="*/ 233 w 462"/>
                  <a:gd name="T13" fmla="*/ 620 h 982"/>
                  <a:gd name="T14" fmla="*/ 251 w 462"/>
                  <a:gd name="T15" fmla="*/ 620 h 982"/>
                  <a:gd name="T16" fmla="*/ 251 w 462"/>
                  <a:gd name="T17" fmla="*/ 933 h 982"/>
                  <a:gd name="T18" fmla="*/ 301 w 462"/>
                  <a:gd name="T19" fmla="*/ 982 h 982"/>
                  <a:gd name="T20" fmla="*/ 350 w 462"/>
                  <a:gd name="T21" fmla="*/ 933 h 982"/>
                  <a:gd name="T22" fmla="*/ 350 w 462"/>
                  <a:gd name="T23" fmla="*/ 589 h 982"/>
                  <a:gd name="T24" fmla="*/ 350 w 462"/>
                  <a:gd name="T25" fmla="*/ 513 h 982"/>
                  <a:gd name="T26" fmla="*/ 350 w 462"/>
                  <a:gd name="T27" fmla="*/ 363 h 982"/>
                  <a:gd name="T28" fmla="*/ 372 w 462"/>
                  <a:gd name="T29" fmla="*/ 398 h 982"/>
                  <a:gd name="T30" fmla="*/ 398 w 462"/>
                  <a:gd name="T31" fmla="*/ 576 h 982"/>
                  <a:gd name="T32" fmla="*/ 398 w 462"/>
                  <a:gd name="T33" fmla="*/ 615 h 982"/>
                  <a:gd name="T34" fmla="*/ 428 w 462"/>
                  <a:gd name="T35" fmla="*/ 648 h 982"/>
                  <a:gd name="T36" fmla="*/ 430 w 462"/>
                  <a:gd name="T37" fmla="*/ 648 h 982"/>
                  <a:gd name="T38" fmla="*/ 461 w 462"/>
                  <a:gd name="T39" fmla="*/ 617 h 982"/>
                  <a:gd name="T40" fmla="*/ 462 w 462"/>
                  <a:gd name="T41" fmla="*/ 576 h 982"/>
                  <a:gd name="T42" fmla="*/ 410 w 462"/>
                  <a:gd name="T43" fmla="*/ 335 h 982"/>
                  <a:gd name="T44" fmla="*/ 362 w 462"/>
                  <a:gd name="T45" fmla="*/ 293 h 982"/>
                  <a:gd name="T46" fmla="*/ 324 w 462"/>
                  <a:gd name="T47" fmla="*/ 285 h 982"/>
                  <a:gd name="T48" fmla="*/ 324 w 462"/>
                  <a:gd name="T49" fmla="*/ 285 h 982"/>
                  <a:gd name="T50" fmla="*/ 319 w 462"/>
                  <a:gd name="T51" fmla="*/ 284 h 982"/>
                  <a:gd name="T52" fmla="*/ 172 w 462"/>
                  <a:gd name="T53" fmla="*/ 284 h 982"/>
                  <a:gd name="T54" fmla="*/ 156 w 462"/>
                  <a:gd name="T55" fmla="*/ 277 h 982"/>
                  <a:gd name="T56" fmla="*/ 100 w 462"/>
                  <a:gd name="T57" fmla="*/ 218 h 982"/>
                  <a:gd name="T58" fmla="*/ 64 w 462"/>
                  <a:gd name="T59" fmla="*/ 57 h 982"/>
                  <a:gd name="T60" fmla="*/ 65 w 462"/>
                  <a:gd name="T61" fmla="*/ 34 h 982"/>
                  <a:gd name="T62" fmla="*/ 34 w 462"/>
                  <a:gd name="T63" fmla="*/ 1 h 982"/>
                  <a:gd name="T64" fmla="*/ 1 w 462"/>
                  <a:gd name="T65" fmla="*/ 31 h 982"/>
                  <a:gd name="T66" fmla="*/ 0 w 462"/>
                  <a:gd name="T67" fmla="*/ 57 h 982"/>
                  <a:gd name="T68" fmla="*/ 75 w 462"/>
                  <a:gd name="T69" fmla="*/ 292 h 982"/>
                  <a:gd name="T70" fmla="*/ 134 w 462"/>
                  <a:gd name="T71" fmla="*/ 337 h 9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62" h="982">
                    <a:moveTo>
                      <a:pt x="134" y="337"/>
                    </a:moveTo>
                    <a:cubicBezTo>
                      <a:pt x="134" y="513"/>
                      <a:pt x="134" y="513"/>
                      <a:pt x="134" y="513"/>
                    </a:cubicBezTo>
                    <a:cubicBezTo>
                      <a:pt x="134" y="589"/>
                      <a:pt x="134" y="589"/>
                      <a:pt x="134" y="589"/>
                    </a:cubicBezTo>
                    <a:cubicBezTo>
                      <a:pt x="134" y="933"/>
                      <a:pt x="134" y="933"/>
                      <a:pt x="134" y="933"/>
                    </a:cubicBezTo>
                    <a:cubicBezTo>
                      <a:pt x="134" y="960"/>
                      <a:pt x="156" y="982"/>
                      <a:pt x="183" y="982"/>
                    </a:cubicBezTo>
                    <a:cubicBezTo>
                      <a:pt x="211" y="982"/>
                      <a:pt x="233" y="960"/>
                      <a:pt x="233" y="933"/>
                    </a:cubicBezTo>
                    <a:cubicBezTo>
                      <a:pt x="233" y="620"/>
                      <a:pt x="233" y="620"/>
                      <a:pt x="233" y="620"/>
                    </a:cubicBezTo>
                    <a:cubicBezTo>
                      <a:pt x="251" y="620"/>
                      <a:pt x="251" y="620"/>
                      <a:pt x="251" y="620"/>
                    </a:cubicBezTo>
                    <a:cubicBezTo>
                      <a:pt x="251" y="933"/>
                      <a:pt x="251" y="933"/>
                      <a:pt x="251" y="933"/>
                    </a:cubicBezTo>
                    <a:cubicBezTo>
                      <a:pt x="251" y="960"/>
                      <a:pt x="274" y="982"/>
                      <a:pt x="301" y="982"/>
                    </a:cubicBezTo>
                    <a:cubicBezTo>
                      <a:pt x="328" y="982"/>
                      <a:pt x="350" y="960"/>
                      <a:pt x="350" y="933"/>
                    </a:cubicBezTo>
                    <a:cubicBezTo>
                      <a:pt x="350" y="589"/>
                      <a:pt x="350" y="589"/>
                      <a:pt x="350" y="589"/>
                    </a:cubicBezTo>
                    <a:cubicBezTo>
                      <a:pt x="350" y="513"/>
                      <a:pt x="350" y="513"/>
                      <a:pt x="350" y="513"/>
                    </a:cubicBezTo>
                    <a:cubicBezTo>
                      <a:pt x="350" y="363"/>
                      <a:pt x="350" y="363"/>
                      <a:pt x="350" y="363"/>
                    </a:cubicBezTo>
                    <a:cubicBezTo>
                      <a:pt x="357" y="370"/>
                      <a:pt x="365" y="381"/>
                      <a:pt x="372" y="398"/>
                    </a:cubicBezTo>
                    <a:cubicBezTo>
                      <a:pt x="386" y="431"/>
                      <a:pt x="398" y="486"/>
                      <a:pt x="398" y="576"/>
                    </a:cubicBezTo>
                    <a:cubicBezTo>
                      <a:pt x="398" y="588"/>
                      <a:pt x="398" y="601"/>
                      <a:pt x="398" y="615"/>
                    </a:cubicBezTo>
                    <a:cubicBezTo>
                      <a:pt x="397" y="633"/>
                      <a:pt x="411" y="648"/>
                      <a:pt x="428" y="648"/>
                    </a:cubicBezTo>
                    <a:cubicBezTo>
                      <a:pt x="429" y="648"/>
                      <a:pt x="429" y="648"/>
                      <a:pt x="430" y="648"/>
                    </a:cubicBezTo>
                    <a:cubicBezTo>
                      <a:pt x="447" y="648"/>
                      <a:pt x="461" y="635"/>
                      <a:pt x="461" y="617"/>
                    </a:cubicBezTo>
                    <a:cubicBezTo>
                      <a:pt x="462" y="603"/>
                      <a:pt x="462" y="589"/>
                      <a:pt x="462" y="576"/>
                    </a:cubicBezTo>
                    <a:cubicBezTo>
                      <a:pt x="462" y="449"/>
                      <a:pt x="440" y="378"/>
                      <a:pt x="410" y="335"/>
                    </a:cubicBezTo>
                    <a:cubicBezTo>
                      <a:pt x="395" y="314"/>
                      <a:pt x="378" y="301"/>
                      <a:pt x="362" y="293"/>
                    </a:cubicBezTo>
                    <a:cubicBezTo>
                      <a:pt x="346" y="286"/>
                      <a:pt x="332" y="285"/>
                      <a:pt x="324" y="285"/>
                    </a:cubicBezTo>
                    <a:cubicBezTo>
                      <a:pt x="324" y="285"/>
                      <a:pt x="324" y="285"/>
                      <a:pt x="324" y="285"/>
                    </a:cubicBezTo>
                    <a:cubicBezTo>
                      <a:pt x="322" y="284"/>
                      <a:pt x="321" y="284"/>
                      <a:pt x="319" y="284"/>
                    </a:cubicBezTo>
                    <a:cubicBezTo>
                      <a:pt x="172" y="284"/>
                      <a:pt x="172" y="284"/>
                      <a:pt x="172" y="284"/>
                    </a:cubicBezTo>
                    <a:cubicBezTo>
                      <a:pt x="170" y="283"/>
                      <a:pt x="164" y="281"/>
                      <a:pt x="156" y="277"/>
                    </a:cubicBezTo>
                    <a:cubicBezTo>
                      <a:pt x="141" y="268"/>
                      <a:pt x="119" y="251"/>
                      <a:pt x="100" y="218"/>
                    </a:cubicBezTo>
                    <a:cubicBezTo>
                      <a:pt x="81" y="184"/>
                      <a:pt x="64" y="134"/>
                      <a:pt x="64" y="57"/>
                    </a:cubicBezTo>
                    <a:cubicBezTo>
                      <a:pt x="64" y="50"/>
                      <a:pt x="64" y="42"/>
                      <a:pt x="65" y="34"/>
                    </a:cubicBezTo>
                    <a:cubicBezTo>
                      <a:pt x="65" y="16"/>
                      <a:pt x="52" y="2"/>
                      <a:pt x="34" y="1"/>
                    </a:cubicBezTo>
                    <a:cubicBezTo>
                      <a:pt x="16" y="0"/>
                      <a:pt x="2" y="14"/>
                      <a:pt x="1" y="31"/>
                    </a:cubicBezTo>
                    <a:cubicBezTo>
                      <a:pt x="0" y="40"/>
                      <a:pt x="0" y="49"/>
                      <a:pt x="0" y="57"/>
                    </a:cubicBezTo>
                    <a:cubicBezTo>
                      <a:pt x="0" y="175"/>
                      <a:pt x="36" y="249"/>
                      <a:pt x="75" y="292"/>
                    </a:cubicBezTo>
                    <a:cubicBezTo>
                      <a:pt x="96" y="316"/>
                      <a:pt x="118" y="330"/>
                      <a:pt x="134" y="337"/>
                    </a:cubicBezTo>
                    <a:close/>
                  </a:path>
                </a:pathLst>
              </a:custGeom>
              <a:grpFill/>
              <a:ln w="6350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</p:grpSp>
      </p:grpSp>
      <p:sp>
        <p:nvSpPr>
          <p:cNvPr id="519" name="TextBox 518">
            <a:extLst>
              <a:ext uri="{FF2B5EF4-FFF2-40B4-BE49-F238E27FC236}">
                <a16:creationId xmlns:a16="http://schemas.microsoft.com/office/drawing/2014/main" id="{368F5F92-653F-43B3-AE25-D17F1D14250D}"/>
              </a:ext>
            </a:extLst>
          </p:cNvPr>
          <p:cNvSpPr txBox="1"/>
          <p:nvPr/>
        </p:nvSpPr>
        <p:spPr>
          <a:xfrm>
            <a:off x="1533832" y="7491650"/>
            <a:ext cx="2821606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2200" dirty="0">
                <a:cs typeface="Times New Roman" panose="02020603050405020304" pitchFamily="18" charset="0"/>
              </a:rPr>
              <a:t>Operational Capacity</a:t>
            </a:r>
          </a:p>
        </p:txBody>
      </p:sp>
      <p:sp>
        <p:nvSpPr>
          <p:cNvPr id="520" name="TextBox 519">
            <a:extLst>
              <a:ext uri="{FF2B5EF4-FFF2-40B4-BE49-F238E27FC236}">
                <a16:creationId xmlns:a16="http://schemas.microsoft.com/office/drawing/2014/main" id="{ED898B1B-F0C0-4AEC-BA9D-0660F4C4516F}"/>
              </a:ext>
            </a:extLst>
          </p:cNvPr>
          <p:cNvSpPr txBox="1"/>
          <p:nvPr/>
        </p:nvSpPr>
        <p:spPr>
          <a:xfrm>
            <a:off x="1533832" y="9057335"/>
            <a:ext cx="2650084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2200" dirty="0">
                <a:cs typeface="Times New Roman" panose="02020603050405020304" pitchFamily="18" charset="0"/>
              </a:rPr>
              <a:t>Leadership Support</a:t>
            </a:r>
          </a:p>
        </p:txBody>
      </p:sp>
      <p:sp>
        <p:nvSpPr>
          <p:cNvPr id="590" name="TextBox 589">
            <a:extLst>
              <a:ext uri="{FF2B5EF4-FFF2-40B4-BE49-F238E27FC236}">
                <a16:creationId xmlns:a16="http://schemas.microsoft.com/office/drawing/2014/main" id="{866CC6F5-9684-48EF-8157-FF69E69C27F7}"/>
              </a:ext>
            </a:extLst>
          </p:cNvPr>
          <p:cNvSpPr txBox="1"/>
          <p:nvPr/>
        </p:nvSpPr>
        <p:spPr>
          <a:xfrm>
            <a:off x="6324838" y="8410564"/>
            <a:ext cx="1678144" cy="73866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1050" dirty="0">
                <a:cs typeface="Times New Roman" panose="02020603050405020304" pitchFamily="18" charset="0"/>
              </a:rPr>
              <a:t>Day-to-day operations are stretched and busy even within normal volume ranges.</a:t>
            </a:r>
          </a:p>
        </p:txBody>
      </p:sp>
      <p:sp>
        <p:nvSpPr>
          <p:cNvPr id="591" name="TextBox 590">
            <a:extLst>
              <a:ext uri="{FF2B5EF4-FFF2-40B4-BE49-F238E27FC236}">
                <a16:creationId xmlns:a16="http://schemas.microsoft.com/office/drawing/2014/main" id="{0C679D10-062B-4731-B916-3817B9CEA4C6}"/>
              </a:ext>
            </a:extLst>
          </p:cNvPr>
          <p:cNvSpPr txBox="1"/>
          <p:nvPr/>
        </p:nvSpPr>
        <p:spPr>
          <a:xfrm>
            <a:off x="3815229" y="8410564"/>
            <a:ext cx="1852290" cy="57708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1050" dirty="0">
                <a:cs typeface="Times New Roman" panose="02020603050405020304" pitchFamily="18" charset="0"/>
              </a:rPr>
              <a:t>Operations can become stretched and busy with minor increases in volume.</a:t>
            </a:r>
          </a:p>
        </p:txBody>
      </p:sp>
      <p:sp>
        <p:nvSpPr>
          <p:cNvPr id="592" name="TextBox 591">
            <a:extLst>
              <a:ext uri="{FF2B5EF4-FFF2-40B4-BE49-F238E27FC236}">
                <a16:creationId xmlns:a16="http://schemas.microsoft.com/office/drawing/2014/main" id="{52929B18-5AAD-4F94-8023-A7E271B1B444}"/>
              </a:ext>
            </a:extLst>
          </p:cNvPr>
          <p:cNvSpPr txBox="1"/>
          <p:nvPr/>
        </p:nvSpPr>
        <p:spPr>
          <a:xfrm>
            <a:off x="1351830" y="8410564"/>
            <a:ext cx="1810131" cy="57708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1050" dirty="0">
                <a:cs typeface="Times New Roman" panose="02020603050405020304" pitchFamily="18" charset="0"/>
              </a:rPr>
              <a:t>Operations are adequately resourced, and spikes in volume are manageable.  </a:t>
            </a:r>
          </a:p>
        </p:txBody>
      </p:sp>
      <p:sp>
        <p:nvSpPr>
          <p:cNvPr id="593" name="TextBox 592">
            <a:extLst>
              <a:ext uri="{FF2B5EF4-FFF2-40B4-BE49-F238E27FC236}">
                <a16:creationId xmlns:a16="http://schemas.microsoft.com/office/drawing/2014/main" id="{C08078C6-7A3A-439A-AFFC-26E58D7C50B6}"/>
              </a:ext>
            </a:extLst>
          </p:cNvPr>
          <p:cNvSpPr txBox="1"/>
          <p:nvPr/>
        </p:nvSpPr>
        <p:spPr>
          <a:xfrm>
            <a:off x="6212466" y="9963503"/>
            <a:ext cx="1902888" cy="90024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1050" dirty="0">
                <a:cs typeface="Times New Roman" panose="02020603050405020304" pitchFamily="18" charset="0"/>
              </a:rPr>
              <a:t>There is strong buy-in within both department leadership as well as key stakeholder groups to dedicate time and resources to PI.</a:t>
            </a:r>
          </a:p>
        </p:txBody>
      </p:sp>
      <p:sp>
        <p:nvSpPr>
          <p:cNvPr id="594" name="TextBox 593">
            <a:extLst>
              <a:ext uri="{FF2B5EF4-FFF2-40B4-BE49-F238E27FC236}">
                <a16:creationId xmlns:a16="http://schemas.microsoft.com/office/drawing/2014/main" id="{E1329DB6-8C5F-4445-9344-8E074677067B}"/>
              </a:ext>
            </a:extLst>
          </p:cNvPr>
          <p:cNvSpPr txBox="1"/>
          <p:nvPr/>
        </p:nvSpPr>
        <p:spPr>
          <a:xfrm>
            <a:off x="3710362" y="9963503"/>
            <a:ext cx="2062025" cy="73866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1050" dirty="0">
                <a:cs typeface="Times New Roman" panose="02020603050405020304" pitchFamily="18" charset="0"/>
              </a:rPr>
              <a:t>There is leadership buy-in at the departmental level, and the team is empowered to address PI opportunities.</a:t>
            </a:r>
          </a:p>
        </p:txBody>
      </p:sp>
      <p:sp>
        <p:nvSpPr>
          <p:cNvPr id="595" name="TextBox 594">
            <a:extLst>
              <a:ext uri="{FF2B5EF4-FFF2-40B4-BE49-F238E27FC236}">
                <a16:creationId xmlns:a16="http://schemas.microsoft.com/office/drawing/2014/main" id="{79BE4B1D-19C9-4B64-8ABE-507578B06D17}"/>
              </a:ext>
            </a:extLst>
          </p:cNvPr>
          <p:cNvSpPr txBox="1"/>
          <p:nvPr/>
        </p:nvSpPr>
        <p:spPr>
          <a:xfrm>
            <a:off x="1461959" y="9963503"/>
            <a:ext cx="1725295" cy="73866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1050" dirty="0">
                <a:cs typeface="Times New Roman" panose="02020603050405020304" pitchFamily="18" charset="0"/>
              </a:rPr>
              <a:t>Key stakeholders and leaders are skeptical of the need for change and/or the value of PI.</a:t>
            </a:r>
          </a:p>
        </p:txBody>
      </p:sp>
      <p:sp>
        <p:nvSpPr>
          <p:cNvPr id="596" name="TextBox 595">
            <a:extLst>
              <a:ext uri="{FF2B5EF4-FFF2-40B4-BE49-F238E27FC236}">
                <a16:creationId xmlns:a16="http://schemas.microsoft.com/office/drawing/2014/main" id="{029065A4-9C28-4B42-9880-96B79B4023F3}"/>
              </a:ext>
            </a:extLst>
          </p:cNvPr>
          <p:cNvSpPr txBox="1"/>
          <p:nvPr/>
        </p:nvSpPr>
        <p:spPr>
          <a:xfrm>
            <a:off x="8419477" y="7455336"/>
            <a:ext cx="184731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endParaRPr lang="en-US" sz="2200" dirty="0">
              <a:cs typeface="Times New Roman" panose="02020603050405020304" pitchFamily="18" charset="0"/>
            </a:endParaRPr>
          </a:p>
        </p:txBody>
      </p:sp>
      <p:grpSp>
        <p:nvGrpSpPr>
          <p:cNvPr id="599" name="Group 598">
            <a:extLst>
              <a:ext uri="{FF2B5EF4-FFF2-40B4-BE49-F238E27FC236}">
                <a16:creationId xmlns:a16="http://schemas.microsoft.com/office/drawing/2014/main" id="{8D0A6F50-08F4-406E-AF9F-3AE49FE61CB5}"/>
              </a:ext>
            </a:extLst>
          </p:cNvPr>
          <p:cNvGrpSpPr/>
          <p:nvPr/>
        </p:nvGrpSpPr>
        <p:grpSpPr>
          <a:xfrm>
            <a:off x="459427" y="3040322"/>
            <a:ext cx="514055" cy="383069"/>
            <a:chOff x="-5412275" y="7933166"/>
            <a:chExt cx="4164628" cy="3103439"/>
          </a:xfrm>
        </p:grpSpPr>
        <p:sp>
          <p:nvSpPr>
            <p:cNvPr id="600" name="Freeform: Shape 599">
              <a:extLst>
                <a:ext uri="{FF2B5EF4-FFF2-40B4-BE49-F238E27FC236}">
                  <a16:creationId xmlns:a16="http://schemas.microsoft.com/office/drawing/2014/main" id="{22564C49-EDCE-44F3-B18F-CD1B8DBACC5C}"/>
                </a:ext>
              </a:extLst>
            </p:cNvPr>
            <p:cNvSpPr/>
            <p:nvPr/>
          </p:nvSpPr>
          <p:spPr>
            <a:xfrm>
              <a:off x="-3563795" y="9018832"/>
              <a:ext cx="844943" cy="594844"/>
            </a:xfrm>
            <a:custGeom>
              <a:avLst/>
              <a:gdLst>
                <a:gd name="connsiteX0" fmla="*/ 370322 w 844943"/>
                <a:gd name="connsiteY0" fmla="*/ 75256 h 594844"/>
                <a:gd name="connsiteX1" fmla="*/ 22945 w 844943"/>
                <a:gd name="connsiteY1" fmla="*/ 75542 h 594844"/>
                <a:gd name="connsiteX2" fmla="*/ 847 w 844943"/>
                <a:gd name="connsiteY2" fmla="*/ 55920 h 594844"/>
                <a:gd name="connsiteX3" fmla="*/ 657 w 844943"/>
                <a:gd name="connsiteY3" fmla="*/ 53634 h 594844"/>
                <a:gd name="connsiteX4" fmla="*/ 47615 w 844943"/>
                <a:gd name="connsiteY4" fmla="*/ 580 h 594844"/>
                <a:gd name="connsiteX5" fmla="*/ 700935 w 844943"/>
                <a:gd name="connsiteY5" fmla="*/ 580 h 594844"/>
                <a:gd name="connsiteX6" fmla="*/ 810473 w 844943"/>
                <a:gd name="connsiteY6" fmla="*/ 38871 h 594844"/>
                <a:gd name="connsiteX7" fmla="*/ 844477 w 844943"/>
                <a:gd name="connsiteY7" fmla="*/ 116499 h 594844"/>
                <a:gd name="connsiteX8" fmla="*/ 843905 w 844943"/>
                <a:gd name="connsiteY8" fmla="*/ 346528 h 594844"/>
                <a:gd name="connsiteX9" fmla="*/ 732272 w 844943"/>
                <a:gd name="connsiteY9" fmla="*/ 456351 h 594844"/>
                <a:gd name="connsiteX10" fmla="*/ 651786 w 844943"/>
                <a:gd name="connsiteY10" fmla="*/ 456542 h 594844"/>
                <a:gd name="connsiteX11" fmla="*/ 611971 w 844943"/>
                <a:gd name="connsiteY11" fmla="*/ 495975 h 594844"/>
                <a:gd name="connsiteX12" fmla="*/ 611971 w 844943"/>
                <a:gd name="connsiteY12" fmla="*/ 574176 h 594844"/>
                <a:gd name="connsiteX13" fmla="*/ 605113 w 844943"/>
                <a:gd name="connsiteY13" fmla="*/ 594845 h 594844"/>
                <a:gd name="connsiteX14" fmla="*/ 585111 w 844943"/>
                <a:gd name="connsiteY14" fmla="*/ 585986 h 594844"/>
                <a:gd name="connsiteX15" fmla="*/ 409470 w 844943"/>
                <a:gd name="connsiteY15" fmla="*/ 439302 h 594844"/>
                <a:gd name="connsiteX16" fmla="*/ 411089 w 844943"/>
                <a:gd name="connsiteY16" fmla="*/ 406059 h 594844"/>
                <a:gd name="connsiteX17" fmla="*/ 515674 w 844943"/>
                <a:gd name="connsiteY17" fmla="*/ 320525 h 594844"/>
                <a:gd name="connsiteX18" fmla="*/ 587587 w 844943"/>
                <a:gd name="connsiteY18" fmla="*/ 260232 h 594844"/>
                <a:gd name="connsiteX19" fmla="*/ 605399 w 844943"/>
                <a:gd name="connsiteY19" fmla="*/ 252516 h 594844"/>
                <a:gd name="connsiteX20" fmla="*/ 612067 w 844943"/>
                <a:gd name="connsiteY20" fmla="*/ 270900 h 594844"/>
                <a:gd name="connsiteX21" fmla="*/ 611971 w 844943"/>
                <a:gd name="connsiteY21" fmla="*/ 356053 h 594844"/>
                <a:gd name="connsiteX22" fmla="*/ 643309 w 844943"/>
                <a:gd name="connsiteY22" fmla="*/ 387200 h 594844"/>
                <a:gd name="connsiteX23" fmla="*/ 721509 w 844943"/>
                <a:gd name="connsiteY23" fmla="*/ 387295 h 594844"/>
                <a:gd name="connsiteX24" fmla="*/ 773896 w 844943"/>
                <a:gd name="connsiteY24" fmla="*/ 337479 h 594844"/>
                <a:gd name="connsiteX25" fmla="*/ 774087 w 844943"/>
                <a:gd name="connsiteY25" fmla="*/ 125834 h 594844"/>
                <a:gd name="connsiteX26" fmla="*/ 715413 w 844943"/>
                <a:gd name="connsiteY26" fmla="*/ 74494 h 594844"/>
                <a:gd name="connsiteX27" fmla="*/ 515293 w 844943"/>
                <a:gd name="connsiteY27" fmla="*/ 74208 h 594844"/>
                <a:gd name="connsiteX28" fmla="*/ 370322 w 844943"/>
                <a:gd name="connsiteY28" fmla="*/ 74208 h 594844"/>
                <a:gd name="connsiteX29" fmla="*/ 370322 w 844943"/>
                <a:gd name="connsiteY29" fmla="*/ 75256 h 5948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844943" h="594844">
                  <a:moveTo>
                    <a:pt x="370322" y="75256"/>
                  </a:moveTo>
                  <a:cubicBezTo>
                    <a:pt x="254498" y="75256"/>
                    <a:pt x="138769" y="74970"/>
                    <a:pt x="22945" y="75542"/>
                  </a:cubicBezTo>
                  <a:cubicBezTo>
                    <a:pt x="7801" y="75637"/>
                    <a:pt x="1895" y="69541"/>
                    <a:pt x="847" y="55920"/>
                  </a:cubicBezTo>
                  <a:cubicBezTo>
                    <a:pt x="752" y="55158"/>
                    <a:pt x="657" y="54396"/>
                    <a:pt x="657" y="53634"/>
                  </a:cubicBezTo>
                  <a:cubicBezTo>
                    <a:pt x="-1153" y="-9421"/>
                    <a:pt x="-2772" y="580"/>
                    <a:pt x="47615" y="580"/>
                  </a:cubicBezTo>
                  <a:cubicBezTo>
                    <a:pt x="265357" y="580"/>
                    <a:pt x="483193" y="485"/>
                    <a:pt x="700935" y="580"/>
                  </a:cubicBezTo>
                  <a:cubicBezTo>
                    <a:pt x="741797" y="580"/>
                    <a:pt x="780373" y="9152"/>
                    <a:pt x="810473" y="38871"/>
                  </a:cubicBezTo>
                  <a:cubicBezTo>
                    <a:pt x="831713" y="59826"/>
                    <a:pt x="844477" y="85638"/>
                    <a:pt x="844477" y="116499"/>
                  </a:cubicBezTo>
                  <a:cubicBezTo>
                    <a:pt x="844382" y="193176"/>
                    <a:pt x="845906" y="269947"/>
                    <a:pt x="843905" y="346528"/>
                  </a:cubicBezTo>
                  <a:cubicBezTo>
                    <a:pt x="842286" y="410155"/>
                    <a:pt x="797328" y="454351"/>
                    <a:pt x="732272" y="456351"/>
                  </a:cubicBezTo>
                  <a:cubicBezTo>
                    <a:pt x="705507" y="457209"/>
                    <a:pt x="678551" y="456351"/>
                    <a:pt x="651786" y="456542"/>
                  </a:cubicBezTo>
                  <a:cubicBezTo>
                    <a:pt x="615591" y="456828"/>
                    <a:pt x="611876" y="460638"/>
                    <a:pt x="611971" y="495975"/>
                  </a:cubicBezTo>
                  <a:cubicBezTo>
                    <a:pt x="612067" y="522074"/>
                    <a:pt x="612733" y="548172"/>
                    <a:pt x="611971" y="574176"/>
                  </a:cubicBezTo>
                  <a:cubicBezTo>
                    <a:pt x="611781" y="581129"/>
                    <a:pt x="607495" y="587987"/>
                    <a:pt x="605113" y="594845"/>
                  </a:cubicBezTo>
                  <a:cubicBezTo>
                    <a:pt x="598351" y="591987"/>
                    <a:pt x="590540" y="590463"/>
                    <a:pt x="585111" y="585986"/>
                  </a:cubicBezTo>
                  <a:cubicBezTo>
                    <a:pt x="526342" y="537409"/>
                    <a:pt x="467763" y="488451"/>
                    <a:pt x="409470" y="439302"/>
                  </a:cubicBezTo>
                  <a:cubicBezTo>
                    <a:pt x="396516" y="428348"/>
                    <a:pt x="399564" y="415775"/>
                    <a:pt x="411089" y="406059"/>
                  </a:cubicBezTo>
                  <a:cubicBezTo>
                    <a:pt x="445665" y="377198"/>
                    <a:pt x="480907" y="349195"/>
                    <a:pt x="515674" y="320525"/>
                  </a:cubicBezTo>
                  <a:cubicBezTo>
                    <a:pt x="539772" y="300618"/>
                    <a:pt x="563299" y="279948"/>
                    <a:pt x="587587" y="260232"/>
                  </a:cubicBezTo>
                  <a:cubicBezTo>
                    <a:pt x="592445" y="256326"/>
                    <a:pt x="599398" y="254993"/>
                    <a:pt x="605399" y="252516"/>
                  </a:cubicBezTo>
                  <a:cubicBezTo>
                    <a:pt x="607781" y="258612"/>
                    <a:pt x="611971" y="264708"/>
                    <a:pt x="612067" y="270900"/>
                  </a:cubicBezTo>
                  <a:cubicBezTo>
                    <a:pt x="612638" y="299284"/>
                    <a:pt x="611876" y="327669"/>
                    <a:pt x="611971" y="356053"/>
                  </a:cubicBezTo>
                  <a:cubicBezTo>
                    <a:pt x="612162" y="381580"/>
                    <a:pt x="617306" y="386819"/>
                    <a:pt x="643309" y="387200"/>
                  </a:cubicBezTo>
                  <a:cubicBezTo>
                    <a:pt x="669407" y="387676"/>
                    <a:pt x="695506" y="387962"/>
                    <a:pt x="721509" y="387295"/>
                  </a:cubicBezTo>
                  <a:cubicBezTo>
                    <a:pt x="756847" y="386533"/>
                    <a:pt x="773230" y="372531"/>
                    <a:pt x="773896" y="337479"/>
                  </a:cubicBezTo>
                  <a:cubicBezTo>
                    <a:pt x="775325" y="266994"/>
                    <a:pt x="775325" y="196414"/>
                    <a:pt x="774087" y="125834"/>
                  </a:cubicBezTo>
                  <a:cubicBezTo>
                    <a:pt x="773420" y="89067"/>
                    <a:pt x="756466" y="74970"/>
                    <a:pt x="715413" y="74494"/>
                  </a:cubicBezTo>
                  <a:cubicBezTo>
                    <a:pt x="648738" y="73827"/>
                    <a:pt x="581968" y="74208"/>
                    <a:pt x="515293" y="74208"/>
                  </a:cubicBezTo>
                  <a:cubicBezTo>
                    <a:pt x="467001" y="74208"/>
                    <a:pt x="418709" y="74208"/>
                    <a:pt x="370322" y="74208"/>
                  </a:cubicBezTo>
                  <a:cubicBezTo>
                    <a:pt x="370322" y="74685"/>
                    <a:pt x="370322" y="74970"/>
                    <a:pt x="370322" y="75256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01" name="Freeform: Shape 600">
              <a:extLst>
                <a:ext uri="{FF2B5EF4-FFF2-40B4-BE49-F238E27FC236}">
                  <a16:creationId xmlns:a16="http://schemas.microsoft.com/office/drawing/2014/main" id="{CD4093BA-03DF-480C-AE18-06AE2EFBB5CF}"/>
                </a:ext>
              </a:extLst>
            </p:cNvPr>
            <p:cNvSpPr/>
            <p:nvPr/>
          </p:nvSpPr>
          <p:spPr>
            <a:xfrm>
              <a:off x="-3947789" y="9400067"/>
              <a:ext cx="832436" cy="691099"/>
            </a:xfrm>
            <a:custGeom>
              <a:avLst/>
              <a:gdLst>
                <a:gd name="connsiteX0" fmla="*/ 628300 w 832436"/>
                <a:gd name="connsiteY0" fmla="*/ 327244 h 691099"/>
                <a:gd name="connsiteX1" fmla="*/ 704881 w 832436"/>
                <a:gd name="connsiteY1" fmla="*/ 391347 h 691099"/>
                <a:gd name="connsiteX2" fmla="*/ 818895 w 832436"/>
                <a:gd name="connsiteY2" fmla="*/ 487073 h 691099"/>
                <a:gd name="connsiteX3" fmla="*/ 818324 w 832436"/>
                <a:gd name="connsiteY3" fmla="*/ 529174 h 691099"/>
                <a:gd name="connsiteX4" fmla="*/ 654113 w 832436"/>
                <a:gd name="connsiteY4" fmla="*/ 668334 h 691099"/>
                <a:gd name="connsiteX5" fmla="*/ 623061 w 832436"/>
                <a:gd name="connsiteY5" fmla="*/ 691099 h 691099"/>
                <a:gd name="connsiteX6" fmla="*/ 620013 w 832436"/>
                <a:gd name="connsiteY6" fmla="*/ 662810 h 691099"/>
                <a:gd name="connsiteX7" fmla="*/ 619918 w 832436"/>
                <a:gd name="connsiteY7" fmla="*/ 575370 h 691099"/>
                <a:gd name="connsiteX8" fmla="*/ 587152 w 832436"/>
                <a:gd name="connsiteY8" fmla="*/ 543176 h 691099"/>
                <a:gd name="connsiteX9" fmla="*/ 133857 w 832436"/>
                <a:gd name="connsiteY9" fmla="*/ 543176 h 691099"/>
                <a:gd name="connsiteX10" fmla="*/ 44418 w 832436"/>
                <a:gd name="connsiteY10" fmla="*/ 513267 h 691099"/>
                <a:gd name="connsiteX11" fmla="*/ 3079 w 832436"/>
                <a:gd name="connsiteY11" fmla="*/ 424399 h 691099"/>
                <a:gd name="connsiteX12" fmla="*/ 3936 w 832436"/>
                <a:gd name="connsiteY12" fmla="*/ 123123 h 691099"/>
                <a:gd name="connsiteX13" fmla="*/ 129857 w 832436"/>
                <a:gd name="connsiteY13" fmla="*/ 3013 h 691099"/>
                <a:gd name="connsiteX14" fmla="*/ 279304 w 832436"/>
                <a:gd name="connsiteY14" fmla="*/ 1584 h 691099"/>
                <a:gd name="connsiteX15" fmla="*/ 306355 w 832436"/>
                <a:gd name="connsiteY15" fmla="*/ 27111 h 691099"/>
                <a:gd name="connsiteX16" fmla="*/ 278542 w 832436"/>
                <a:gd name="connsiteY16" fmla="*/ 75117 h 691099"/>
                <a:gd name="connsiteX17" fmla="*/ 149669 w 832436"/>
                <a:gd name="connsiteY17" fmla="*/ 75403 h 691099"/>
                <a:gd name="connsiteX18" fmla="*/ 76136 w 832436"/>
                <a:gd name="connsiteY18" fmla="*/ 150174 h 691099"/>
                <a:gd name="connsiteX19" fmla="*/ 76136 w 832436"/>
                <a:gd name="connsiteY19" fmla="*/ 398681 h 691099"/>
                <a:gd name="connsiteX20" fmla="*/ 76803 w 832436"/>
                <a:gd name="connsiteY20" fmla="*/ 421637 h 691099"/>
                <a:gd name="connsiteX21" fmla="*/ 126999 w 832436"/>
                <a:gd name="connsiteY21" fmla="*/ 468881 h 691099"/>
                <a:gd name="connsiteX22" fmla="*/ 589533 w 832436"/>
                <a:gd name="connsiteY22" fmla="*/ 468881 h 691099"/>
                <a:gd name="connsiteX23" fmla="*/ 619918 w 832436"/>
                <a:gd name="connsiteY23" fmla="*/ 437734 h 691099"/>
                <a:gd name="connsiteX24" fmla="*/ 619823 w 832436"/>
                <a:gd name="connsiteY24" fmla="*/ 354866 h 691099"/>
                <a:gd name="connsiteX25" fmla="*/ 621442 w 832436"/>
                <a:gd name="connsiteY25" fmla="*/ 330483 h 691099"/>
                <a:gd name="connsiteX26" fmla="*/ 628300 w 832436"/>
                <a:gd name="connsiteY26" fmla="*/ 327244 h 691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832436" h="691099">
                  <a:moveTo>
                    <a:pt x="628300" y="327244"/>
                  </a:moveTo>
                  <a:cubicBezTo>
                    <a:pt x="653827" y="348580"/>
                    <a:pt x="679354" y="370011"/>
                    <a:pt x="704881" y="391347"/>
                  </a:cubicBezTo>
                  <a:cubicBezTo>
                    <a:pt x="742886" y="423256"/>
                    <a:pt x="780795" y="455260"/>
                    <a:pt x="818895" y="487073"/>
                  </a:cubicBezTo>
                  <a:cubicBezTo>
                    <a:pt x="837374" y="502599"/>
                    <a:pt x="836707" y="513743"/>
                    <a:pt x="818324" y="529174"/>
                  </a:cubicBezTo>
                  <a:cubicBezTo>
                    <a:pt x="763365" y="575275"/>
                    <a:pt x="708977" y="622043"/>
                    <a:pt x="654113" y="668334"/>
                  </a:cubicBezTo>
                  <a:cubicBezTo>
                    <a:pt x="645540" y="675573"/>
                    <a:pt x="636015" y="681669"/>
                    <a:pt x="623061" y="691099"/>
                  </a:cubicBezTo>
                  <a:cubicBezTo>
                    <a:pt x="621633" y="678621"/>
                    <a:pt x="620109" y="670716"/>
                    <a:pt x="620013" y="662810"/>
                  </a:cubicBezTo>
                  <a:cubicBezTo>
                    <a:pt x="619728" y="633663"/>
                    <a:pt x="620204" y="604517"/>
                    <a:pt x="619918" y="575370"/>
                  </a:cubicBezTo>
                  <a:cubicBezTo>
                    <a:pt x="619728" y="548700"/>
                    <a:pt x="614203" y="543176"/>
                    <a:pt x="587152" y="543176"/>
                  </a:cubicBezTo>
                  <a:cubicBezTo>
                    <a:pt x="436086" y="543176"/>
                    <a:pt x="284924" y="543462"/>
                    <a:pt x="133857" y="543176"/>
                  </a:cubicBezTo>
                  <a:cubicBezTo>
                    <a:pt x="100996" y="543080"/>
                    <a:pt x="70611" y="534698"/>
                    <a:pt x="44418" y="513267"/>
                  </a:cubicBezTo>
                  <a:cubicBezTo>
                    <a:pt x="16224" y="490121"/>
                    <a:pt x="3841" y="458022"/>
                    <a:pt x="3079" y="424399"/>
                  </a:cubicBezTo>
                  <a:cubicBezTo>
                    <a:pt x="793" y="324005"/>
                    <a:pt x="-2922" y="223136"/>
                    <a:pt x="3936" y="123123"/>
                  </a:cubicBezTo>
                  <a:cubicBezTo>
                    <a:pt x="9270" y="45875"/>
                    <a:pt x="45370" y="13109"/>
                    <a:pt x="129857" y="3013"/>
                  </a:cubicBezTo>
                  <a:cubicBezTo>
                    <a:pt x="179006" y="-2797"/>
                    <a:pt x="229488" y="1584"/>
                    <a:pt x="279304" y="1584"/>
                  </a:cubicBezTo>
                  <a:cubicBezTo>
                    <a:pt x="296068" y="1584"/>
                    <a:pt x="306641" y="7013"/>
                    <a:pt x="306355" y="27111"/>
                  </a:cubicBezTo>
                  <a:cubicBezTo>
                    <a:pt x="305879" y="63973"/>
                    <a:pt x="301212" y="74736"/>
                    <a:pt x="278542" y="75117"/>
                  </a:cubicBezTo>
                  <a:cubicBezTo>
                    <a:pt x="235584" y="75879"/>
                    <a:pt x="192627" y="74736"/>
                    <a:pt x="149669" y="75403"/>
                  </a:cubicBezTo>
                  <a:cubicBezTo>
                    <a:pt x="87280" y="76355"/>
                    <a:pt x="76326" y="87785"/>
                    <a:pt x="76136" y="150174"/>
                  </a:cubicBezTo>
                  <a:cubicBezTo>
                    <a:pt x="75945" y="233042"/>
                    <a:pt x="76041" y="315909"/>
                    <a:pt x="76136" y="398681"/>
                  </a:cubicBezTo>
                  <a:cubicBezTo>
                    <a:pt x="76136" y="406301"/>
                    <a:pt x="76136" y="414017"/>
                    <a:pt x="76803" y="421637"/>
                  </a:cubicBezTo>
                  <a:cubicBezTo>
                    <a:pt x="79946" y="459641"/>
                    <a:pt x="89280" y="468785"/>
                    <a:pt x="126999" y="468881"/>
                  </a:cubicBezTo>
                  <a:cubicBezTo>
                    <a:pt x="281209" y="469071"/>
                    <a:pt x="435324" y="468976"/>
                    <a:pt x="589533" y="468881"/>
                  </a:cubicBezTo>
                  <a:cubicBezTo>
                    <a:pt x="615822" y="468881"/>
                    <a:pt x="619918" y="464309"/>
                    <a:pt x="619918" y="437734"/>
                  </a:cubicBezTo>
                  <a:cubicBezTo>
                    <a:pt x="619918" y="410112"/>
                    <a:pt x="619632" y="382489"/>
                    <a:pt x="619823" y="354866"/>
                  </a:cubicBezTo>
                  <a:cubicBezTo>
                    <a:pt x="619823" y="346770"/>
                    <a:pt x="620871" y="338674"/>
                    <a:pt x="621442" y="330483"/>
                  </a:cubicBezTo>
                  <a:cubicBezTo>
                    <a:pt x="623823" y="329530"/>
                    <a:pt x="626014" y="328387"/>
                    <a:pt x="628300" y="327244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02" name="Freeform: Shape 601">
              <a:extLst>
                <a:ext uri="{FF2B5EF4-FFF2-40B4-BE49-F238E27FC236}">
                  <a16:creationId xmlns:a16="http://schemas.microsoft.com/office/drawing/2014/main" id="{77F278A0-6253-4326-90CF-7DFCF7D5C733}"/>
                </a:ext>
              </a:extLst>
            </p:cNvPr>
            <p:cNvSpPr/>
            <p:nvPr/>
          </p:nvSpPr>
          <p:spPr>
            <a:xfrm>
              <a:off x="-3032583" y="9783508"/>
              <a:ext cx="313372" cy="228681"/>
            </a:xfrm>
            <a:custGeom>
              <a:avLst/>
              <a:gdLst>
                <a:gd name="connsiteX0" fmla="*/ 157911 w 313372"/>
                <a:gd name="connsiteY0" fmla="*/ 228505 h 228681"/>
                <a:gd name="connsiteX1" fmla="*/ 47612 w 313372"/>
                <a:gd name="connsiteY1" fmla="*/ 228410 h 228681"/>
                <a:gd name="connsiteX2" fmla="*/ 1320 w 313372"/>
                <a:gd name="connsiteY2" fmla="*/ 187833 h 228681"/>
                <a:gd name="connsiteX3" fmla="*/ 844 w 313372"/>
                <a:gd name="connsiteY3" fmla="*/ 50101 h 228681"/>
                <a:gd name="connsiteX4" fmla="*/ 55708 w 313372"/>
                <a:gd name="connsiteY4" fmla="*/ 476 h 228681"/>
                <a:gd name="connsiteX5" fmla="*/ 257829 w 313372"/>
                <a:gd name="connsiteY5" fmla="*/ 667 h 228681"/>
                <a:gd name="connsiteX6" fmla="*/ 313169 w 313372"/>
                <a:gd name="connsiteY6" fmla="*/ 57245 h 228681"/>
                <a:gd name="connsiteX7" fmla="*/ 313074 w 313372"/>
                <a:gd name="connsiteY7" fmla="*/ 183547 h 228681"/>
                <a:gd name="connsiteX8" fmla="*/ 268211 w 313372"/>
                <a:gd name="connsiteY8" fmla="*/ 228600 h 228681"/>
                <a:gd name="connsiteX9" fmla="*/ 157911 w 313372"/>
                <a:gd name="connsiteY9" fmla="*/ 228505 h 228681"/>
                <a:gd name="connsiteX10" fmla="*/ 157911 w 313372"/>
                <a:gd name="connsiteY10" fmla="*/ 228505 h 2286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13372" h="228681">
                  <a:moveTo>
                    <a:pt x="157911" y="228505"/>
                  </a:moveTo>
                  <a:cubicBezTo>
                    <a:pt x="121145" y="228505"/>
                    <a:pt x="84378" y="228695"/>
                    <a:pt x="47612" y="228410"/>
                  </a:cubicBezTo>
                  <a:cubicBezTo>
                    <a:pt x="21704" y="228219"/>
                    <a:pt x="2178" y="212789"/>
                    <a:pt x="1320" y="187833"/>
                  </a:cubicBezTo>
                  <a:cubicBezTo>
                    <a:pt x="-299" y="141922"/>
                    <a:pt x="-394" y="95917"/>
                    <a:pt x="844" y="50101"/>
                  </a:cubicBezTo>
                  <a:cubicBezTo>
                    <a:pt x="1606" y="25146"/>
                    <a:pt x="29419" y="762"/>
                    <a:pt x="55708" y="476"/>
                  </a:cubicBezTo>
                  <a:cubicBezTo>
                    <a:pt x="123050" y="-95"/>
                    <a:pt x="190487" y="-286"/>
                    <a:pt x="257829" y="667"/>
                  </a:cubicBezTo>
                  <a:cubicBezTo>
                    <a:pt x="292595" y="1143"/>
                    <a:pt x="312883" y="22955"/>
                    <a:pt x="313169" y="57245"/>
                  </a:cubicBezTo>
                  <a:cubicBezTo>
                    <a:pt x="313455" y="99346"/>
                    <a:pt x="313455" y="141446"/>
                    <a:pt x="313074" y="183547"/>
                  </a:cubicBezTo>
                  <a:cubicBezTo>
                    <a:pt x="312788" y="214884"/>
                    <a:pt x="299072" y="228410"/>
                    <a:pt x="268211" y="228600"/>
                  </a:cubicBezTo>
                  <a:cubicBezTo>
                    <a:pt x="231444" y="228790"/>
                    <a:pt x="194678" y="228600"/>
                    <a:pt x="157911" y="228505"/>
                  </a:cubicBezTo>
                  <a:cubicBezTo>
                    <a:pt x="157911" y="228505"/>
                    <a:pt x="157911" y="228505"/>
                    <a:pt x="157911" y="228505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03" name="Freeform: Shape 602">
              <a:extLst>
                <a:ext uri="{FF2B5EF4-FFF2-40B4-BE49-F238E27FC236}">
                  <a16:creationId xmlns:a16="http://schemas.microsoft.com/office/drawing/2014/main" id="{6CE15D85-C7DE-4169-976B-CF4753B1FD8C}"/>
                </a:ext>
              </a:extLst>
            </p:cNvPr>
            <p:cNvSpPr/>
            <p:nvPr/>
          </p:nvSpPr>
          <p:spPr>
            <a:xfrm>
              <a:off x="-3946168" y="8934614"/>
              <a:ext cx="291936" cy="227735"/>
            </a:xfrm>
            <a:custGeom>
              <a:avLst/>
              <a:gdLst>
                <a:gd name="connsiteX0" fmla="*/ 145476 w 291936"/>
                <a:gd name="connsiteY0" fmla="*/ 227673 h 227735"/>
                <a:gd name="connsiteX1" fmla="*/ 44416 w 291936"/>
                <a:gd name="connsiteY1" fmla="*/ 227578 h 227735"/>
                <a:gd name="connsiteX2" fmla="*/ 1077 w 291936"/>
                <a:gd name="connsiteY2" fmla="*/ 187287 h 227735"/>
                <a:gd name="connsiteX3" fmla="*/ 791 w 291936"/>
                <a:gd name="connsiteY3" fmla="*/ 49461 h 227735"/>
                <a:gd name="connsiteX4" fmla="*/ 52036 w 291936"/>
                <a:gd name="connsiteY4" fmla="*/ 502 h 227735"/>
                <a:gd name="connsiteX5" fmla="*/ 242726 w 291936"/>
                <a:gd name="connsiteY5" fmla="*/ 788 h 227735"/>
                <a:gd name="connsiteX6" fmla="*/ 291685 w 291936"/>
                <a:gd name="connsiteY6" fmla="*/ 52223 h 227735"/>
                <a:gd name="connsiteX7" fmla="*/ 291685 w 291936"/>
                <a:gd name="connsiteY7" fmla="*/ 185478 h 227735"/>
                <a:gd name="connsiteX8" fmla="*/ 248822 w 291936"/>
                <a:gd name="connsiteY8" fmla="*/ 227578 h 227735"/>
                <a:gd name="connsiteX9" fmla="*/ 145476 w 291936"/>
                <a:gd name="connsiteY9" fmla="*/ 227673 h 2277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91936" h="227735">
                  <a:moveTo>
                    <a:pt x="145476" y="227673"/>
                  </a:moveTo>
                  <a:cubicBezTo>
                    <a:pt x="111758" y="227673"/>
                    <a:pt x="78039" y="227864"/>
                    <a:pt x="44416" y="227578"/>
                  </a:cubicBezTo>
                  <a:cubicBezTo>
                    <a:pt x="18889" y="227388"/>
                    <a:pt x="1839" y="212814"/>
                    <a:pt x="1077" y="187287"/>
                  </a:cubicBezTo>
                  <a:cubicBezTo>
                    <a:pt x="-256" y="141377"/>
                    <a:pt x="-352" y="95371"/>
                    <a:pt x="791" y="49461"/>
                  </a:cubicBezTo>
                  <a:cubicBezTo>
                    <a:pt x="1458" y="22505"/>
                    <a:pt x="24509" y="788"/>
                    <a:pt x="52036" y="502"/>
                  </a:cubicBezTo>
                  <a:cubicBezTo>
                    <a:pt x="115568" y="-165"/>
                    <a:pt x="179195" y="-260"/>
                    <a:pt x="242726" y="788"/>
                  </a:cubicBezTo>
                  <a:cubicBezTo>
                    <a:pt x="272921" y="1264"/>
                    <a:pt x="291494" y="21933"/>
                    <a:pt x="291685" y="52223"/>
                  </a:cubicBezTo>
                  <a:cubicBezTo>
                    <a:pt x="291971" y="96609"/>
                    <a:pt x="292066" y="141091"/>
                    <a:pt x="291685" y="185478"/>
                  </a:cubicBezTo>
                  <a:cubicBezTo>
                    <a:pt x="291494" y="213386"/>
                    <a:pt x="277112" y="227292"/>
                    <a:pt x="248822" y="227578"/>
                  </a:cubicBezTo>
                  <a:cubicBezTo>
                    <a:pt x="214342" y="227864"/>
                    <a:pt x="179861" y="227673"/>
                    <a:pt x="145476" y="227673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04" name="Freeform: Shape 603">
              <a:extLst>
                <a:ext uri="{FF2B5EF4-FFF2-40B4-BE49-F238E27FC236}">
                  <a16:creationId xmlns:a16="http://schemas.microsoft.com/office/drawing/2014/main" id="{0DA35E33-E642-4E2A-84D3-C674EF866C7C}"/>
                </a:ext>
              </a:extLst>
            </p:cNvPr>
            <p:cNvSpPr/>
            <p:nvPr/>
          </p:nvSpPr>
          <p:spPr>
            <a:xfrm>
              <a:off x="-3563473" y="9316866"/>
              <a:ext cx="291646" cy="227702"/>
            </a:xfrm>
            <a:custGeom>
              <a:avLst/>
              <a:gdLst>
                <a:gd name="connsiteX0" fmla="*/ 146448 w 291646"/>
                <a:gd name="connsiteY0" fmla="*/ 227660 h 227702"/>
                <a:gd name="connsiteX1" fmla="*/ 45388 w 291646"/>
                <a:gd name="connsiteY1" fmla="*/ 227660 h 227702"/>
                <a:gd name="connsiteX2" fmla="*/ 1097 w 291646"/>
                <a:gd name="connsiteY2" fmla="*/ 188607 h 227702"/>
                <a:gd name="connsiteX3" fmla="*/ 906 w 291646"/>
                <a:gd name="connsiteY3" fmla="*/ 46209 h 227702"/>
                <a:gd name="connsiteX4" fmla="*/ 48150 w 291646"/>
                <a:gd name="connsiteY4" fmla="*/ 774 h 227702"/>
                <a:gd name="connsiteX5" fmla="*/ 245699 w 291646"/>
                <a:gd name="connsiteY5" fmla="*/ 870 h 227702"/>
                <a:gd name="connsiteX6" fmla="*/ 291419 w 291646"/>
                <a:gd name="connsiteY6" fmla="*/ 50781 h 227702"/>
                <a:gd name="connsiteX7" fmla="*/ 291514 w 291646"/>
                <a:gd name="connsiteY7" fmla="*/ 184035 h 227702"/>
                <a:gd name="connsiteX8" fmla="*/ 247699 w 291646"/>
                <a:gd name="connsiteY8" fmla="*/ 227469 h 227702"/>
                <a:gd name="connsiteX9" fmla="*/ 146448 w 291646"/>
                <a:gd name="connsiteY9" fmla="*/ 227660 h 227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91646" h="227702">
                  <a:moveTo>
                    <a:pt x="146448" y="227660"/>
                  </a:moveTo>
                  <a:cubicBezTo>
                    <a:pt x="112730" y="227660"/>
                    <a:pt x="79011" y="227755"/>
                    <a:pt x="45388" y="227660"/>
                  </a:cubicBezTo>
                  <a:cubicBezTo>
                    <a:pt x="19480" y="227565"/>
                    <a:pt x="1763" y="213753"/>
                    <a:pt x="1097" y="188607"/>
                  </a:cubicBezTo>
                  <a:cubicBezTo>
                    <a:pt x="-332" y="141173"/>
                    <a:pt x="-332" y="93643"/>
                    <a:pt x="906" y="46209"/>
                  </a:cubicBezTo>
                  <a:cubicBezTo>
                    <a:pt x="1478" y="23349"/>
                    <a:pt x="24719" y="1155"/>
                    <a:pt x="48150" y="774"/>
                  </a:cubicBezTo>
                  <a:cubicBezTo>
                    <a:pt x="113968" y="-178"/>
                    <a:pt x="179881" y="-369"/>
                    <a:pt x="245699" y="870"/>
                  </a:cubicBezTo>
                  <a:cubicBezTo>
                    <a:pt x="272750" y="1346"/>
                    <a:pt x="291228" y="23444"/>
                    <a:pt x="291419" y="50781"/>
                  </a:cubicBezTo>
                  <a:cubicBezTo>
                    <a:pt x="291704" y="95167"/>
                    <a:pt x="291704" y="139649"/>
                    <a:pt x="291514" y="184035"/>
                  </a:cubicBezTo>
                  <a:cubicBezTo>
                    <a:pt x="291323" y="213563"/>
                    <a:pt x="277417" y="227184"/>
                    <a:pt x="247699" y="227469"/>
                  </a:cubicBezTo>
                  <a:cubicBezTo>
                    <a:pt x="213885" y="227850"/>
                    <a:pt x="180167" y="227565"/>
                    <a:pt x="146448" y="227660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05" name="Freeform: Shape 604">
              <a:extLst>
                <a:ext uri="{FF2B5EF4-FFF2-40B4-BE49-F238E27FC236}">
                  <a16:creationId xmlns:a16="http://schemas.microsoft.com/office/drawing/2014/main" id="{A151A947-60B9-40CC-8FBF-0E19409179A9}"/>
                </a:ext>
              </a:extLst>
            </p:cNvPr>
            <p:cNvSpPr/>
            <p:nvPr/>
          </p:nvSpPr>
          <p:spPr>
            <a:xfrm>
              <a:off x="-4928174" y="9522168"/>
              <a:ext cx="3680527" cy="1514437"/>
            </a:xfrm>
            <a:custGeom>
              <a:avLst/>
              <a:gdLst>
                <a:gd name="connsiteX0" fmla="*/ 1590397 w 3680527"/>
                <a:gd name="connsiteY0" fmla="*/ 1028388 h 1514437"/>
                <a:gd name="connsiteX1" fmla="*/ 2372685 w 3680527"/>
                <a:gd name="connsiteY1" fmla="*/ 1028007 h 1514437"/>
                <a:gd name="connsiteX2" fmla="*/ 2477365 w 3680527"/>
                <a:gd name="connsiteY2" fmla="*/ 1017529 h 1514437"/>
                <a:gd name="connsiteX3" fmla="*/ 2592332 w 3680527"/>
                <a:gd name="connsiteY3" fmla="*/ 954093 h 1514437"/>
                <a:gd name="connsiteX4" fmla="*/ 2671485 w 3680527"/>
                <a:gd name="connsiteY4" fmla="*/ 835316 h 1514437"/>
                <a:gd name="connsiteX5" fmla="*/ 2681010 w 3680527"/>
                <a:gd name="connsiteY5" fmla="*/ 751687 h 1514437"/>
                <a:gd name="connsiteX6" fmla="*/ 2654244 w 3680527"/>
                <a:gd name="connsiteY6" fmla="*/ 729398 h 1514437"/>
                <a:gd name="connsiteX7" fmla="*/ 2589855 w 3680527"/>
                <a:gd name="connsiteY7" fmla="*/ 729208 h 1514437"/>
                <a:gd name="connsiteX8" fmla="*/ 2235525 w 3680527"/>
                <a:gd name="connsiteY8" fmla="*/ 729398 h 1514437"/>
                <a:gd name="connsiteX9" fmla="*/ 2224095 w 3680527"/>
                <a:gd name="connsiteY9" fmla="*/ 729113 h 1514437"/>
                <a:gd name="connsiteX10" fmla="*/ 2197425 w 3680527"/>
                <a:gd name="connsiteY10" fmla="*/ 718635 h 1514437"/>
                <a:gd name="connsiteX11" fmla="*/ 2212570 w 3680527"/>
                <a:gd name="connsiteY11" fmla="*/ 697775 h 1514437"/>
                <a:gd name="connsiteX12" fmla="*/ 2435645 w 3680527"/>
                <a:gd name="connsiteY12" fmla="*/ 482129 h 1514437"/>
                <a:gd name="connsiteX13" fmla="*/ 2735493 w 3680527"/>
                <a:gd name="connsiteY13" fmla="*/ 189998 h 1514437"/>
                <a:gd name="connsiteX14" fmla="*/ 2915420 w 3680527"/>
                <a:gd name="connsiteY14" fmla="*/ 10832 h 1514437"/>
                <a:gd name="connsiteX15" fmla="*/ 2967998 w 3680527"/>
                <a:gd name="connsiteY15" fmla="*/ 20167 h 1514437"/>
                <a:gd name="connsiteX16" fmla="*/ 3164022 w 3680527"/>
                <a:gd name="connsiteY16" fmla="*/ 210095 h 1514437"/>
                <a:gd name="connsiteX17" fmla="*/ 3502255 w 3680527"/>
                <a:gd name="connsiteY17" fmla="*/ 537946 h 1514437"/>
                <a:gd name="connsiteX18" fmla="*/ 3674372 w 3680527"/>
                <a:gd name="connsiteY18" fmla="*/ 705300 h 1514437"/>
                <a:gd name="connsiteX19" fmla="*/ 3668752 w 3680527"/>
                <a:gd name="connsiteY19" fmla="*/ 727112 h 1514437"/>
                <a:gd name="connsiteX20" fmla="*/ 3639034 w 3680527"/>
                <a:gd name="connsiteY20" fmla="*/ 729113 h 1514437"/>
                <a:gd name="connsiteX21" fmla="*/ 3247842 w 3680527"/>
                <a:gd name="connsiteY21" fmla="*/ 729113 h 1514437"/>
                <a:gd name="connsiteX22" fmla="*/ 3195074 w 3680527"/>
                <a:gd name="connsiteY22" fmla="*/ 773594 h 1514437"/>
                <a:gd name="connsiteX23" fmla="*/ 3167737 w 3680527"/>
                <a:gd name="connsiteY23" fmla="*/ 917517 h 1514437"/>
                <a:gd name="connsiteX24" fmla="*/ 3112778 w 3680527"/>
                <a:gd name="connsiteY24" fmla="*/ 1073822 h 1514437"/>
                <a:gd name="connsiteX25" fmla="*/ 3038102 w 3680527"/>
                <a:gd name="connsiteY25" fmla="*/ 1201172 h 1514437"/>
                <a:gd name="connsiteX26" fmla="*/ 2925231 w 3680527"/>
                <a:gd name="connsiteY26" fmla="*/ 1320615 h 1514437"/>
                <a:gd name="connsiteX27" fmla="*/ 2782641 w 3680527"/>
                <a:gd name="connsiteY27" fmla="*/ 1423390 h 1514437"/>
                <a:gd name="connsiteX28" fmla="*/ 2719967 w 3680527"/>
                <a:gd name="connsiteY28" fmla="*/ 1450536 h 1514437"/>
                <a:gd name="connsiteX29" fmla="*/ 2662817 w 3680527"/>
                <a:gd name="connsiteY29" fmla="*/ 1472729 h 1514437"/>
                <a:gd name="connsiteX30" fmla="*/ 2548231 w 3680527"/>
                <a:gd name="connsiteY30" fmla="*/ 1504162 h 1514437"/>
                <a:gd name="connsiteX31" fmla="*/ 2424882 w 3680527"/>
                <a:gd name="connsiteY31" fmla="*/ 1513877 h 1514437"/>
                <a:gd name="connsiteX32" fmla="*/ 786582 w 3680527"/>
                <a:gd name="connsiteY32" fmla="*/ 1513211 h 1514437"/>
                <a:gd name="connsiteX33" fmla="*/ 584176 w 3680527"/>
                <a:gd name="connsiteY33" fmla="*/ 1489398 h 1514437"/>
                <a:gd name="connsiteX34" fmla="*/ 399105 w 3680527"/>
                <a:gd name="connsiteY34" fmla="*/ 1414722 h 1514437"/>
                <a:gd name="connsiteX35" fmla="*/ 223750 w 3680527"/>
                <a:gd name="connsiteY35" fmla="*/ 1280325 h 1514437"/>
                <a:gd name="connsiteX36" fmla="*/ 102211 w 3680527"/>
                <a:gd name="connsiteY36" fmla="*/ 1117828 h 1514437"/>
                <a:gd name="connsiteX37" fmla="*/ 37822 w 3680527"/>
                <a:gd name="connsiteY37" fmla="*/ 955617 h 1514437"/>
                <a:gd name="connsiteX38" fmla="*/ 1437 w 3680527"/>
                <a:gd name="connsiteY38" fmla="*/ 723683 h 1514437"/>
                <a:gd name="connsiteX39" fmla="*/ 8 w 3680527"/>
                <a:gd name="connsiteY39" fmla="*/ 537374 h 1514437"/>
                <a:gd name="connsiteX40" fmla="*/ 24106 w 3680527"/>
                <a:gd name="connsiteY40" fmla="*/ 511181 h 1514437"/>
                <a:gd name="connsiteX41" fmla="*/ 67826 w 3680527"/>
                <a:gd name="connsiteY41" fmla="*/ 510514 h 1514437"/>
                <a:gd name="connsiteX42" fmla="*/ 456732 w 3680527"/>
                <a:gd name="connsiteY42" fmla="*/ 510514 h 1514437"/>
                <a:gd name="connsiteX43" fmla="*/ 481973 w 3680527"/>
                <a:gd name="connsiteY43" fmla="*/ 511276 h 1514437"/>
                <a:gd name="connsiteX44" fmla="*/ 508452 w 3680527"/>
                <a:gd name="connsiteY44" fmla="*/ 541565 h 1514437"/>
                <a:gd name="connsiteX45" fmla="*/ 508262 w 3680527"/>
                <a:gd name="connsiteY45" fmla="*/ 693394 h 1514437"/>
                <a:gd name="connsiteX46" fmla="*/ 513786 w 3680527"/>
                <a:gd name="connsiteY46" fmla="*/ 801217 h 1514437"/>
                <a:gd name="connsiteX47" fmla="*/ 626943 w 3680527"/>
                <a:gd name="connsiteY47" fmla="*/ 979811 h 1514437"/>
                <a:gd name="connsiteX48" fmla="*/ 814872 w 3680527"/>
                <a:gd name="connsiteY48" fmla="*/ 1027721 h 1514437"/>
                <a:gd name="connsiteX49" fmla="*/ 1590397 w 3680527"/>
                <a:gd name="connsiteY49" fmla="*/ 1028388 h 1514437"/>
                <a:gd name="connsiteX50" fmla="*/ 1590397 w 3680527"/>
                <a:gd name="connsiteY50" fmla="*/ 1028388 h 15144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</a:cxnLst>
              <a:rect l="l" t="t" r="r" b="b"/>
              <a:pathLst>
                <a:path w="3680527" h="1514437">
                  <a:moveTo>
                    <a:pt x="1590397" y="1028388"/>
                  </a:moveTo>
                  <a:cubicBezTo>
                    <a:pt x="1851192" y="1028388"/>
                    <a:pt x="2111986" y="1028769"/>
                    <a:pt x="2372685" y="1028007"/>
                  </a:cubicBezTo>
                  <a:cubicBezTo>
                    <a:pt x="2407737" y="1027912"/>
                    <a:pt x="2444790" y="1028198"/>
                    <a:pt x="2477365" y="1017529"/>
                  </a:cubicBezTo>
                  <a:cubicBezTo>
                    <a:pt x="2518608" y="1004099"/>
                    <a:pt x="2558709" y="984954"/>
                    <a:pt x="2592332" y="954093"/>
                  </a:cubicBezTo>
                  <a:cubicBezTo>
                    <a:pt x="2628812" y="920565"/>
                    <a:pt x="2653959" y="879703"/>
                    <a:pt x="2671485" y="835316"/>
                  </a:cubicBezTo>
                  <a:cubicBezTo>
                    <a:pt x="2681486" y="810075"/>
                    <a:pt x="2680057" y="779786"/>
                    <a:pt x="2681010" y="751687"/>
                  </a:cubicBezTo>
                  <a:cubicBezTo>
                    <a:pt x="2681486" y="736637"/>
                    <a:pt x="2669579" y="729398"/>
                    <a:pt x="2654244" y="729398"/>
                  </a:cubicBezTo>
                  <a:cubicBezTo>
                    <a:pt x="2632813" y="729398"/>
                    <a:pt x="2611287" y="729208"/>
                    <a:pt x="2589855" y="729208"/>
                  </a:cubicBezTo>
                  <a:cubicBezTo>
                    <a:pt x="2471745" y="729303"/>
                    <a:pt x="2353635" y="729398"/>
                    <a:pt x="2235525" y="729398"/>
                  </a:cubicBezTo>
                  <a:cubicBezTo>
                    <a:pt x="2231716" y="729398"/>
                    <a:pt x="2227524" y="730256"/>
                    <a:pt x="2224095" y="729113"/>
                  </a:cubicBezTo>
                  <a:cubicBezTo>
                    <a:pt x="2215047" y="726160"/>
                    <a:pt x="2206284" y="722255"/>
                    <a:pt x="2197425" y="718635"/>
                  </a:cubicBezTo>
                  <a:cubicBezTo>
                    <a:pt x="2202474" y="711682"/>
                    <a:pt x="2206474" y="703681"/>
                    <a:pt x="2212570" y="697775"/>
                  </a:cubicBezTo>
                  <a:cubicBezTo>
                    <a:pt x="2286770" y="625766"/>
                    <a:pt x="2361446" y="554138"/>
                    <a:pt x="2435645" y="482129"/>
                  </a:cubicBezTo>
                  <a:cubicBezTo>
                    <a:pt x="2535753" y="384974"/>
                    <a:pt x="2635861" y="287724"/>
                    <a:pt x="2735493" y="189998"/>
                  </a:cubicBezTo>
                  <a:cubicBezTo>
                    <a:pt x="2795881" y="130752"/>
                    <a:pt x="2855508" y="70554"/>
                    <a:pt x="2915420" y="10832"/>
                  </a:cubicBezTo>
                  <a:cubicBezTo>
                    <a:pt x="2931993" y="-5646"/>
                    <a:pt x="2943042" y="-3931"/>
                    <a:pt x="2967998" y="20167"/>
                  </a:cubicBezTo>
                  <a:cubicBezTo>
                    <a:pt x="3033435" y="83318"/>
                    <a:pt x="3098681" y="146754"/>
                    <a:pt x="3164022" y="210095"/>
                  </a:cubicBezTo>
                  <a:cubicBezTo>
                    <a:pt x="3276798" y="319347"/>
                    <a:pt x="3389574" y="428599"/>
                    <a:pt x="3502255" y="537946"/>
                  </a:cubicBezTo>
                  <a:cubicBezTo>
                    <a:pt x="3559691" y="593667"/>
                    <a:pt x="3617031" y="649484"/>
                    <a:pt x="3674372" y="705300"/>
                  </a:cubicBezTo>
                  <a:cubicBezTo>
                    <a:pt x="3684945" y="715682"/>
                    <a:pt x="3681135" y="723779"/>
                    <a:pt x="3668752" y="727112"/>
                  </a:cubicBezTo>
                  <a:cubicBezTo>
                    <a:pt x="3659322" y="729684"/>
                    <a:pt x="3649035" y="729113"/>
                    <a:pt x="3639034" y="729113"/>
                  </a:cubicBezTo>
                  <a:cubicBezTo>
                    <a:pt x="3508637" y="729208"/>
                    <a:pt x="3378240" y="729113"/>
                    <a:pt x="3247842" y="729113"/>
                  </a:cubicBezTo>
                  <a:cubicBezTo>
                    <a:pt x="3214981" y="729113"/>
                    <a:pt x="3201360" y="740543"/>
                    <a:pt x="3195074" y="773594"/>
                  </a:cubicBezTo>
                  <a:cubicBezTo>
                    <a:pt x="3186025" y="821600"/>
                    <a:pt x="3180501" y="870559"/>
                    <a:pt x="3167737" y="917517"/>
                  </a:cubicBezTo>
                  <a:cubicBezTo>
                    <a:pt x="3153259" y="970667"/>
                    <a:pt x="3142210" y="1025435"/>
                    <a:pt x="3112778" y="1073822"/>
                  </a:cubicBezTo>
                  <a:cubicBezTo>
                    <a:pt x="3087251" y="1115923"/>
                    <a:pt x="3067629" y="1162310"/>
                    <a:pt x="3038102" y="1201172"/>
                  </a:cubicBezTo>
                  <a:cubicBezTo>
                    <a:pt x="3005050" y="1244606"/>
                    <a:pt x="2966569" y="1284992"/>
                    <a:pt x="2925231" y="1320615"/>
                  </a:cubicBezTo>
                  <a:cubicBezTo>
                    <a:pt x="2881035" y="1358715"/>
                    <a:pt x="2831409" y="1390910"/>
                    <a:pt x="2782641" y="1423390"/>
                  </a:cubicBezTo>
                  <a:cubicBezTo>
                    <a:pt x="2763972" y="1435772"/>
                    <a:pt x="2741017" y="1441963"/>
                    <a:pt x="2719967" y="1450536"/>
                  </a:cubicBezTo>
                  <a:cubicBezTo>
                    <a:pt x="2701012" y="1458251"/>
                    <a:pt x="2682343" y="1466729"/>
                    <a:pt x="2662817" y="1472729"/>
                  </a:cubicBezTo>
                  <a:cubicBezTo>
                    <a:pt x="2624907" y="1484350"/>
                    <a:pt x="2587093" y="1497494"/>
                    <a:pt x="2548231" y="1504162"/>
                  </a:cubicBezTo>
                  <a:cubicBezTo>
                    <a:pt x="2507750" y="1511115"/>
                    <a:pt x="2466030" y="1513877"/>
                    <a:pt x="2424882" y="1513877"/>
                  </a:cubicBezTo>
                  <a:cubicBezTo>
                    <a:pt x="1878814" y="1514449"/>
                    <a:pt x="1332651" y="1515020"/>
                    <a:pt x="786582" y="1513211"/>
                  </a:cubicBezTo>
                  <a:cubicBezTo>
                    <a:pt x="718955" y="1513020"/>
                    <a:pt x="649803" y="1505210"/>
                    <a:pt x="584176" y="1489398"/>
                  </a:cubicBezTo>
                  <a:cubicBezTo>
                    <a:pt x="519978" y="1473968"/>
                    <a:pt x="457970" y="1448917"/>
                    <a:pt x="399105" y="1414722"/>
                  </a:cubicBezTo>
                  <a:cubicBezTo>
                    <a:pt x="334240" y="1377098"/>
                    <a:pt x="275376" y="1333093"/>
                    <a:pt x="223750" y="1280325"/>
                  </a:cubicBezTo>
                  <a:cubicBezTo>
                    <a:pt x="176411" y="1231937"/>
                    <a:pt x="135167" y="1178312"/>
                    <a:pt x="102211" y="1117828"/>
                  </a:cubicBezTo>
                  <a:cubicBezTo>
                    <a:pt x="73922" y="1065821"/>
                    <a:pt x="55634" y="1011243"/>
                    <a:pt x="37822" y="955617"/>
                  </a:cubicBezTo>
                  <a:cubicBezTo>
                    <a:pt x="13533" y="879893"/>
                    <a:pt x="3151" y="802550"/>
                    <a:pt x="1437" y="723683"/>
                  </a:cubicBezTo>
                  <a:cubicBezTo>
                    <a:pt x="103" y="661580"/>
                    <a:pt x="960" y="599477"/>
                    <a:pt x="8" y="537374"/>
                  </a:cubicBezTo>
                  <a:cubicBezTo>
                    <a:pt x="-278" y="519658"/>
                    <a:pt x="7342" y="511657"/>
                    <a:pt x="24106" y="511181"/>
                  </a:cubicBezTo>
                  <a:cubicBezTo>
                    <a:pt x="38679" y="510704"/>
                    <a:pt x="53252" y="510514"/>
                    <a:pt x="67826" y="510514"/>
                  </a:cubicBezTo>
                  <a:cubicBezTo>
                    <a:pt x="197461" y="510514"/>
                    <a:pt x="327096" y="510514"/>
                    <a:pt x="456732" y="510514"/>
                  </a:cubicBezTo>
                  <a:cubicBezTo>
                    <a:pt x="465113" y="510514"/>
                    <a:pt x="473591" y="510514"/>
                    <a:pt x="481973" y="511276"/>
                  </a:cubicBezTo>
                  <a:cubicBezTo>
                    <a:pt x="500070" y="512990"/>
                    <a:pt x="508738" y="522134"/>
                    <a:pt x="508452" y="541565"/>
                  </a:cubicBezTo>
                  <a:cubicBezTo>
                    <a:pt x="507595" y="592143"/>
                    <a:pt x="507405" y="642816"/>
                    <a:pt x="508262" y="693394"/>
                  </a:cubicBezTo>
                  <a:cubicBezTo>
                    <a:pt x="508833" y="729398"/>
                    <a:pt x="508548" y="765784"/>
                    <a:pt x="513786" y="801217"/>
                  </a:cubicBezTo>
                  <a:cubicBezTo>
                    <a:pt x="524835" y="876941"/>
                    <a:pt x="565221" y="935424"/>
                    <a:pt x="626943" y="979811"/>
                  </a:cubicBezTo>
                  <a:cubicBezTo>
                    <a:pt x="683331" y="1020387"/>
                    <a:pt x="748863" y="1027531"/>
                    <a:pt x="814872" y="1027721"/>
                  </a:cubicBezTo>
                  <a:cubicBezTo>
                    <a:pt x="1073475" y="1028864"/>
                    <a:pt x="1331984" y="1028293"/>
                    <a:pt x="1590397" y="1028388"/>
                  </a:cubicBezTo>
                  <a:cubicBezTo>
                    <a:pt x="1590397" y="1028293"/>
                    <a:pt x="1590397" y="1028388"/>
                    <a:pt x="1590397" y="1028388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06" name="Freeform: Shape 605">
              <a:extLst>
                <a:ext uri="{FF2B5EF4-FFF2-40B4-BE49-F238E27FC236}">
                  <a16:creationId xmlns:a16="http://schemas.microsoft.com/office/drawing/2014/main" id="{1B8C8458-D048-40AD-BDCE-EEEB876C8C6E}"/>
                </a:ext>
              </a:extLst>
            </p:cNvPr>
            <p:cNvSpPr/>
            <p:nvPr/>
          </p:nvSpPr>
          <p:spPr>
            <a:xfrm>
              <a:off x="-5412275" y="7933166"/>
              <a:ext cx="3676708" cy="1517888"/>
            </a:xfrm>
            <a:custGeom>
              <a:avLst/>
              <a:gdLst>
                <a:gd name="connsiteX0" fmla="*/ 2116789 w 3676708"/>
                <a:gd name="connsiteY0" fmla="*/ 489125 h 1517888"/>
                <a:gd name="connsiteX1" fmla="*/ 1329929 w 3676708"/>
                <a:gd name="connsiteY1" fmla="*/ 490172 h 1517888"/>
                <a:gd name="connsiteX2" fmla="*/ 1173910 w 3676708"/>
                <a:gd name="connsiteY2" fmla="*/ 513794 h 1517888"/>
                <a:gd name="connsiteX3" fmla="*/ 1061896 w 3676708"/>
                <a:gd name="connsiteY3" fmla="*/ 589137 h 1517888"/>
                <a:gd name="connsiteX4" fmla="*/ 994363 w 3676708"/>
                <a:gd name="connsiteY4" fmla="*/ 761825 h 1517888"/>
                <a:gd name="connsiteX5" fmla="*/ 1021986 w 3676708"/>
                <a:gd name="connsiteY5" fmla="*/ 786114 h 1517888"/>
                <a:gd name="connsiteX6" fmla="*/ 1459183 w 3676708"/>
                <a:gd name="connsiteY6" fmla="*/ 785352 h 1517888"/>
                <a:gd name="connsiteX7" fmla="*/ 1461469 w 3676708"/>
                <a:gd name="connsiteY7" fmla="*/ 785257 h 1517888"/>
                <a:gd name="connsiteX8" fmla="*/ 1485663 w 3676708"/>
                <a:gd name="connsiteY8" fmla="*/ 794020 h 1517888"/>
                <a:gd name="connsiteX9" fmla="*/ 1475852 w 3676708"/>
                <a:gd name="connsiteY9" fmla="*/ 815546 h 1517888"/>
                <a:gd name="connsiteX10" fmla="*/ 1401271 w 3676708"/>
                <a:gd name="connsiteY10" fmla="*/ 890222 h 1517888"/>
                <a:gd name="connsiteX11" fmla="*/ 1236394 w 3676708"/>
                <a:gd name="connsiteY11" fmla="*/ 1048909 h 1517888"/>
                <a:gd name="connsiteX12" fmla="*/ 1008556 w 3676708"/>
                <a:gd name="connsiteY12" fmla="*/ 1271032 h 1517888"/>
                <a:gd name="connsiteX13" fmla="*/ 765478 w 3676708"/>
                <a:gd name="connsiteY13" fmla="*/ 1505728 h 1517888"/>
                <a:gd name="connsiteX14" fmla="*/ 717376 w 3676708"/>
                <a:gd name="connsiteY14" fmla="*/ 1506966 h 1517888"/>
                <a:gd name="connsiteX15" fmla="*/ 547165 w 3676708"/>
                <a:gd name="connsiteY15" fmla="*/ 1342469 h 1517888"/>
                <a:gd name="connsiteX16" fmla="*/ 401623 w 3676708"/>
                <a:gd name="connsiteY16" fmla="*/ 1202642 h 1517888"/>
                <a:gd name="connsiteX17" fmla="*/ 217885 w 3676708"/>
                <a:gd name="connsiteY17" fmla="*/ 1024525 h 1517888"/>
                <a:gd name="connsiteX18" fmla="*/ 14908 w 3676708"/>
                <a:gd name="connsiteY18" fmla="*/ 828500 h 1517888"/>
                <a:gd name="connsiteX19" fmla="*/ 5192 w 3676708"/>
                <a:gd name="connsiteY19" fmla="*/ 815832 h 1517888"/>
                <a:gd name="connsiteX20" fmla="*/ 19956 w 3676708"/>
                <a:gd name="connsiteY20" fmla="*/ 790210 h 1517888"/>
                <a:gd name="connsiteX21" fmla="*/ 121207 w 3676708"/>
                <a:gd name="connsiteY21" fmla="*/ 790686 h 1517888"/>
                <a:gd name="connsiteX22" fmla="*/ 434103 w 3676708"/>
                <a:gd name="connsiteY22" fmla="*/ 790781 h 1517888"/>
                <a:gd name="connsiteX23" fmla="*/ 461630 w 3676708"/>
                <a:gd name="connsiteY23" fmla="*/ 789067 h 1517888"/>
                <a:gd name="connsiteX24" fmla="*/ 483823 w 3676708"/>
                <a:gd name="connsiteY24" fmla="*/ 764588 h 1517888"/>
                <a:gd name="connsiteX25" fmla="*/ 509731 w 3676708"/>
                <a:gd name="connsiteY25" fmla="*/ 599234 h 1517888"/>
                <a:gd name="connsiteX26" fmla="*/ 540211 w 3676708"/>
                <a:gd name="connsiteY26" fmla="*/ 510842 h 1517888"/>
                <a:gd name="connsiteX27" fmla="*/ 565072 w 3676708"/>
                <a:gd name="connsiteY27" fmla="*/ 444833 h 1517888"/>
                <a:gd name="connsiteX28" fmla="*/ 660322 w 3676708"/>
                <a:gd name="connsiteY28" fmla="*/ 292338 h 1517888"/>
                <a:gd name="connsiteX29" fmla="*/ 872824 w 3676708"/>
                <a:gd name="connsiteY29" fmla="*/ 109268 h 1517888"/>
                <a:gd name="connsiteX30" fmla="*/ 1042084 w 3676708"/>
                <a:gd name="connsiteY30" fmla="*/ 36020 h 1517888"/>
                <a:gd name="connsiteX31" fmla="*/ 1201342 w 3676708"/>
                <a:gd name="connsiteY31" fmla="*/ 6302 h 1517888"/>
                <a:gd name="connsiteX32" fmla="*/ 1309069 w 3676708"/>
                <a:gd name="connsiteY32" fmla="*/ 4397 h 1517888"/>
                <a:gd name="connsiteX33" fmla="*/ 2679717 w 3676708"/>
                <a:gd name="connsiteY33" fmla="*/ 16 h 1517888"/>
                <a:gd name="connsiteX34" fmla="*/ 2946226 w 3676708"/>
                <a:gd name="connsiteY34" fmla="*/ 5159 h 1517888"/>
                <a:gd name="connsiteX35" fmla="*/ 3077386 w 3676708"/>
                <a:gd name="connsiteY35" fmla="*/ 23066 h 1517888"/>
                <a:gd name="connsiteX36" fmla="*/ 3270267 w 3676708"/>
                <a:gd name="connsiteY36" fmla="*/ 98123 h 1517888"/>
                <a:gd name="connsiteX37" fmla="*/ 3430668 w 3676708"/>
                <a:gd name="connsiteY37" fmla="*/ 214614 h 1517888"/>
                <a:gd name="connsiteX38" fmla="*/ 3550016 w 3676708"/>
                <a:gd name="connsiteY38" fmla="*/ 358918 h 1517888"/>
                <a:gd name="connsiteX39" fmla="*/ 3598975 w 3676708"/>
                <a:gd name="connsiteY39" fmla="*/ 441214 h 1517888"/>
                <a:gd name="connsiteX40" fmla="*/ 3626502 w 3676708"/>
                <a:gd name="connsiteY40" fmla="*/ 503507 h 1517888"/>
                <a:gd name="connsiteX41" fmla="*/ 3656315 w 3676708"/>
                <a:gd name="connsiteY41" fmla="*/ 608473 h 1517888"/>
                <a:gd name="connsiteX42" fmla="*/ 3675651 w 3676708"/>
                <a:gd name="connsiteY42" fmla="*/ 969851 h 1517888"/>
                <a:gd name="connsiteX43" fmla="*/ 3640218 w 3676708"/>
                <a:gd name="connsiteY43" fmla="*/ 1006523 h 1517888"/>
                <a:gd name="connsiteX44" fmla="*/ 3209974 w 3676708"/>
                <a:gd name="connsiteY44" fmla="*/ 1006523 h 1517888"/>
                <a:gd name="connsiteX45" fmla="*/ 3171302 w 3676708"/>
                <a:gd name="connsiteY45" fmla="*/ 968327 h 1517888"/>
                <a:gd name="connsiteX46" fmla="*/ 3172445 w 3676708"/>
                <a:gd name="connsiteY46" fmla="*/ 793544 h 1517888"/>
                <a:gd name="connsiteX47" fmla="*/ 3090149 w 3676708"/>
                <a:gd name="connsiteY47" fmla="*/ 571516 h 1517888"/>
                <a:gd name="connsiteX48" fmla="*/ 2985755 w 3676708"/>
                <a:gd name="connsiteY48" fmla="*/ 508746 h 1517888"/>
                <a:gd name="connsiteX49" fmla="*/ 2804590 w 3676708"/>
                <a:gd name="connsiteY49" fmla="*/ 489220 h 1517888"/>
                <a:gd name="connsiteX50" fmla="*/ 2116789 w 3676708"/>
                <a:gd name="connsiteY50" fmla="*/ 489125 h 15178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</a:cxnLst>
              <a:rect l="l" t="t" r="r" b="b"/>
              <a:pathLst>
                <a:path w="3676708" h="1517888">
                  <a:moveTo>
                    <a:pt x="2116789" y="489125"/>
                  </a:moveTo>
                  <a:cubicBezTo>
                    <a:pt x="1854471" y="489125"/>
                    <a:pt x="1592152" y="487886"/>
                    <a:pt x="1329929" y="490172"/>
                  </a:cubicBezTo>
                  <a:cubicBezTo>
                    <a:pt x="1277732" y="490649"/>
                    <a:pt x="1224392" y="499983"/>
                    <a:pt x="1173910" y="513794"/>
                  </a:cubicBezTo>
                  <a:cubicBezTo>
                    <a:pt x="1130190" y="525796"/>
                    <a:pt x="1092471" y="553133"/>
                    <a:pt x="1061896" y="589137"/>
                  </a:cubicBezTo>
                  <a:cubicBezTo>
                    <a:pt x="1019414" y="639334"/>
                    <a:pt x="997697" y="696770"/>
                    <a:pt x="994363" y="761825"/>
                  </a:cubicBezTo>
                  <a:cubicBezTo>
                    <a:pt x="993316" y="782018"/>
                    <a:pt x="1004936" y="786209"/>
                    <a:pt x="1021986" y="786114"/>
                  </a:cubicBezTo>
                  <a:cubicBezTo>
                    <a:pt x="1167718" y="785638"/>
                    <a:pt x="1313451" y="785543"/>
                    <a:pt x="1459183" y="785352"/>
                  </a:cubicBezTo>
                  <a:cubicBezTo>
                    <a:pt x="1459945" y="785352"/>
                    <a:pt x="1460803" y="785066"/>
                    <a:pt x="1461469" y="785257"/>
                  </a:cubicBezTo>
                  <a:cubicBezTo>
                    <a:pt x="1469566" y="788114"/>
                    <a:pt x="1477567" y="791067"/>
                    <a:pt x="1485663" y="794020"/>
                  </a:cubicBezTo>
                  <a:cubicBezTo>
                    <a:pt x="1482520" y="801259"/>
                    <a:pt x="1480996" y="810117"/>
                    <a:pt x="1475852" y="815546"/>
                  </a:cubicBezTo>
                  <a:cubicBezTo>
                    <a:pt x="1451563" y="840978"/>
                    <a:pt x="1426608" y="865743"/>
                    <a:pt x="1401271" y="890222"/>
                  </a:cubicBezTo>
                  <a:cubicBezTo>
                    <a:pt x="1346503" y="943277"/>
                    <a:pt x="1291162" y="995759"/>
                    <a:pt x="1236394" y="1048909"/>
                  </a:cubicBezTo>
                  <a:cubicBezTo>
                    <a:pt x="1160289" y="1122823"/>
                    <a:pt x="1084660" y="1197213"/>
                    <a:pt x="1008556" y="1271032"/>
                  </a:cubicBezTo>
                  <a:cubicBezTo>
                    <a:pt x="927688" y="1349423"/>
                    <a:pt x="846535" y="1427432"/>
                    <a:pt x="765478" y="1505728"/>
                  </a:cubicBezTo>
                  <a:cubicBezTo>
                    <a:pt x="748904" y="1521730"/>
                    <a:pt x="732521" y="1521730"/>
                    <a:pt x="717376" y="1506966"/>
                  </a:cubicBezTo>
                  <a:cubicBezTo>
                    <a:pt x="660798" y="1451912"/>
                    <a:pt x="604029" y="1397238"/>
                    <a:pt x="547165" y="1342469"/>
                  </a:cubicBezTo>
                  <a:cubicBezTo>
                    <a:pt x="498682" y="1295797"/>
                    <a:pt x="450010" y="1249410"/>
                    <a:pt x="401623" y="1202642"/>
                  </a:cubicBezTo>
                  <a:cubicBezTo>
                    <a:pt x="340282" y="1143397"/>
                    <a:pt x="279226" y="1083770"/>
                    <a:pt x="217885" y="1024525"/>
                  </a:cubicBezTo>
                  <a:cubicBezTo>
                    <a:pt x="150258" y="959088"/>
                    <a:pt x="82440" y="893937"/>
                    <a:pt x="14908" y="828500"/>
                  </a:cubicBezTo>
                  <a:cubicBezTo>
                    <a:pt x="11098" y="824786"/>
                    <a:pt x="7764" y="820404"/>
                    <a:pt x="5192" y="815832"/>
                  </a:cubicBezTo>
                  <a:cubicBezTo>
                    <a:pt x="-4904" y="798020"/>
                    <a:pt x="-428" y="790210"/>
                    <a:pt x="19956" y="790210"/>
                  </a:cubicBezTo>
                  <a:cubicBezTo>
                    <a:pt x="53674" y="790210"/>
                    <a:pt x="87488" y="790686"/>
                    <a:pt x="121207" y="790686"/>
                  </a:cubicBezTo>
                  <a:cubicBezTo>
                    <a:pt x="225505" y="790781"/>
                    <a:pt x="329804" y="790781"/>
                    <a:pt x="434103" y="790781"/>
                  </a:cubicBezTo>
                  <a:cubicBezTo>
                    <a:pt x="443247" y="790781"/>
                    <a:pt x="452486" y="790115"/>
                    <a:pt x="461630" y="789067"/>
                  </a:cubicBezTo>
                  <a:cubicBezTo>
                    <a:pt x="475918" y="787352"/>
                    <a:pt x="481728" y="779161"/>
                    <a:pt x="483823" y="764588"/>
                  </a:cubicBezTo>
                  <a:cubicBezTo>
                    <a:pt x="491443" y="709343"/>
                    <a:pt x="498492" y="653812"/>
                    <a:pt x="509731" y="599234"/>
                  </a:cubicBezTo>
                  <a:cubicBezTo>
                    <a:pt x="515923" y="568944"/>
                    <a:pt x="529639" y="540179"/>
                    <a:pt x="540211" y="510842"/>
                  </a:cubicBezTo>
                  <a:cubicBezTo>
                    <a:pt x="548212" y="488744"/>
                    <a:pt x="556118" y="466550"/>
                    <a:pt x="565072" y="444833"/>
                  </a:cubicBezTo>
                  <a:cubicBezTo>
                    <a:pt x="588313" y="388731"/>
                    <a:pt x="623365" y="340249"/>
                    <a:pt x="660322" y="292338"/>
                  </a:cubicBezTo>
                  <a:cubicBezTo>
                    <a:pt x="718805" y="216519"/>
                    <a:pt x="791862" y="157559"/>
                    <a:pt x="872824" y="109268"/>
                  </a:cubicBezTo>
                  <a:cubicBezTo>
                    <a:pt x="925402" y="77930"/>
                    <a:pt x="982267" y="54594"/>
                    <a:pt x="1042084" y="36020"/>
                  </a:cubicBezTo>
                  <a:cubicBezTo>
                    <a:pt x="1094852" y="19542"/>
                    <a:pt x="1148859" y="19256"/>
                    <a:pt x="1201342" y="6302"/>
                  </a:cubicBezTo>
                  <a:cubicBezTo>
                    <a:pt x="1235346" y="-2080"/>
                    <a:pt x="1273065" y="4493"/>
                    <a:pt x="1309069" y="4397"/>
                  </a:cubicBezTo>
                  <a:cubicBezTo>
                    <a:pt x="1765793" y="2873"/>
                    <a:pt x="2222803" y="1064"/>
                    <a:pt x="2679717" y="16"/>
                  </a:cubicBezTo>
                  <a:cubicBezTo>
                    <a:pt x="2768585" y="-175"/>
                    <a:pt x="2857549" y="1349"/>
                    <a:pt x="2946226" y="5159"/>
                  </a:cubicBezTo>
                  <a:cubicBezTo>
                    <a:pt x="2990232" y="7064"/>
                    <a:pt x="3035857" y="10017"/>
                    <a:pt x="3077386" y="23066"/>
                  </a:cubicBezTo>
                  <a:cubicBezTo>
                    <a:pt x="3142918" y="43831"/>
                    <a:pt x="3208831" y="63548"/>
                    <a:pt x="3270267" y="98123"/>
                  </a:cubicBezTo>
                  <a:cubicBezTo>
                    <a:pt x="3328846" y="131080"/>
                    <a:pt x="3382853" y="169656"/>
                    <a:pt x="3430668" y="214614"/>
                  </a:cubicBezTo>
                  <a:cubicBezTo>
                    <a:pt x="3475816" y="257096"/>
                    <a:pt x="3512202" y="309197"/>
                    <a:pt x="3550016" y="358918"/>
                  </a:cubicBezTo>
                  <a:cubicBezTo>
                    <a:pt x="3569257" y="384159"/>
                    <a:pt x="3583925" y="413115"/>
                    <a:pt x="3598975" y="441214"/>
                  </a:cubicBezTo>
                  <a:cubicBezTo>
                    <a:pt x="3609643" y="461216"/>
                    <a:pt x="3619454" y="481981"/>
                    <a:pt x="3626502" y="503507"/>
                  </a:cubicBezTo>
                  <a:cubicBezTo>
                    <a:pt x="3637837" y="538083"/>
                    <a:pt x="3646600" y="573421"/>
                    <a:pt x="3656315" y="608473"/>
                  </a:cubicBezTo>
                  <a:cubicBezTo>
                    <a:pt x="3689081" y="727535"/>
                    <a:pt x="3671460" y="849265"/>
                    <a:pt x="3675651" y="969851"/>
                  </a:cubicBezTo>
                  <a:cubicBezTo>
                    <a:pt x="3676699" y="1001189"/>
                    <a:pt x="3671079" y="1006523"/>
                    <a:pt x="3640218" y="1006523"/>
                  </a:cubicBezTo>
                  <a:cubicBezTo>
                    <a:pt x="3496771" y="1006713"/>
                    <a:pt x="3353325" y="1006713"/>
                    <a:pt x="3209974" y="1006523"/>
                  </a:cubicBezTo>
                  <a:cubicBezTo>
                    <a:pt x="3179970" y="1006523"/>
                    <a:pt x="3171207" y="997760"/>
                    <a:pt x="3171302" y="968327"/>
                  </a:cubicBezTo>
                  <a:cubicBezTo>
                    <a:pt x="3171588" y="910034"/>
                    <a:pt x="3174160" y="851741"/>
                    <a:pt x="3172445" y="793544"/>
                  </a:cubicBezTo>
                  <a:cubicBezTo>
                    <a:pt x="3170064" y="710676"/>
                    <a:pt x="3150062" y="633238"/>
                    <a:pt x="3090149" y="571516"/>
                  </a:cubicBezTo>
                  <a:cubicBezTo>
                    <a:pt x="3061003" y="541512"/>
                    <a:pt x="3024808" y="524177"/>
                    <a:pt x="2985755" y="508746"/>
                  </a:cubicBezTo>
                  <a:cubicBezTo>
                    <a:pt x="2926414" y="485315"/>
                    <a:pt x="2865359" y="489506"/>
                    <a:pt x="2804590" y="489220"/>
                  </a:cubicBezTo>
                  <a:cubicBezTo>
                    <a:pt x="2575513" y="488553"/>
                    <a:pt x="2346151" y="489125"/>
                    <a:pt x="2116789" y="489125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67" name="Group 266">
            <a:extLst>
              <a:ext uri="{FF2B5EF4-FFF2-40B4-BE49-F238E27FC236}">
                <a16:creationId xmlns:a16="http://schemas.microsoft.com/office/drawing/2014/main" id="{02C43238-E4E1-4427-97A0-83C389F9A62D}"/>
              </a:ext>
            </a:extLst>
          </p:cNvPr>
          <p:cNvGrpSpPr/>
          <p:nvPr/>
        </p:nvGrpSpPr>
        <p:grpSpPr>
          <a:xfrm>
            <a:off x="1689950" y="7953220"/>
            <a:ext cx="6105376" cy="494796"/>
            <a:chOff x="1730619" y="2143739"/>
            <a:chExt cx="6882158" cy="494796"/>
          </a:xfrm>
        </p:grpSpPr>
        <p:grpSp>
          <p:nvGrpSpPr>
            <p:cNvPr id="268" name="Group 267">
              <a:extLst>
                <a:ext uri="{FF2B5EF4-FFF2-40B4-BE49-F238E27FC236}">
                  <a16:creationId xmlns:a16="http://schemas.microsoft.com/office/drawing/2014/main" id="{1BE651E2-E21F-4EBF-A4E5-F4B14A2FF5B7}"/>
                </a:ext>
              </a:extLst>
            </p:cNvPr>
            <p:cNvGrpSpPr/>
            <p:nvPr/>
          </p:nvGrpSpPr>
          <p:grpSpPr>
            <a:xfrm>
              <a:off x="1730619" y="2143739"/>
              <a:ext cx="6882158" cy="494796"/>
              <a:chOff x="1717316" y="3781102"/>
              <a:chExt cx="5563050" cy="647250"/>
            </a:xfrm>
          </p:grpSpPr>
          <p:grpSp>
            <p:nvGrpSpPr>
              <p:cNvPr id="273" name="Group 272">
                <a:extLst>
                  <a:ext uri="{FF2B5EF4-FFF2-40B4-BE49-F238E27FC236}">
                    <a16:creationId xmlns:a16="http://schemas.microsoft.com/office/drawing/2014/main" id="{82373A69-61F3-44EE-B22B-EBBBB6116442}"/>
                  </a:ext>
                </a:extLst>
              </p:cNvPr>
              <p:cNvGrpSpPr/>
              <p:nvPr/>
            </p:nvGrpSpPr>
            <p:grpSpPr>
              <a:xfrm>
                <a:off x="1717316" y="3781102"/>
                <a:ext cx="5563050" cy="647250"/>
                <a:chOff x="1717316" y="3781102"/>
                <a:chExt cx="1940282" cy="647250"/>
              </a:xfrm>
            </p:grpSpPr>
            <p:cxnSp>
              <p:nvCxnSpPr>
                <p:cNvPr id="275" name="Straight Connector 274">
                  <a:extLst>
                    <a:ext uri="{FF2B5EF4-FFF2-40B4-BE49-F238E27FC236}">
                      <a16:creationId xmlns:a16="http://schemas.microsoft.com/office/drawing/2014/main" id="{81D808B2-2948-4EF1-B4EB-BF2704D16E1F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rot="5400000">
                  <a:off x="1583350" y="4104727"/>
                  <a:ext cx="647250" cy="0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chemeClr val="tx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7763" dir="2700000" algn="ctr" rotWithShape="0">
                          <a:srgbClr val="D5E3E1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276" name="Straight Connector 275">
                  <a:extLst>
                    <a:ext uri="{FF2B5EF4-FFF2-40B4-BE49-F238E27FC236}">
                      <a16:creationId xmlns:a16="http://schemas.microsoft.com/office/drawing/2014/main" id="{E6AB83D0-D696-4AA5-990C-29F4DB3DAE09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rot="5400000">
                  <a:off x="1925956" y="4104728"/>
                  <a:ext cx="595170" cy="0"/>
                </a:xfrm>
                <a:prstGeom prst="line">
                  <a:avLst/>
                </a:prstGeom>
                <a:noFill/>
                <a:ln w="12700" cap="flat" cmpd="sng" algn="ctr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7763" dir="2700000" algn="ctr" rotWithShape="0">
                          <a:srgbClr val="D5E3E1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277" name="Straight Connector 276">
                  <a:extLst>
                    <a:ext uri="{FF2B5EF4-FFF2-40B4-BE49-F238E27FC236}">
                      <a16:creationId xmlns:a16="http://schemas.microsoft.com/office/drawing/2014/main" id="{F159353B-C705-47FB-9049-A22BD06770EA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rot="5400000">
                  <a:off x="1969943" y="4104727"/>
                  <a:ext cx="647250" cy="0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rgbClr val="506E9B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7763" dir="2700000" algn="ctr" rotWithShape="0">
                          <a:srgbClr val="D5E3E1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278" name="Straight Connector 277">
                  <a:extLst>
                    <a:ext uri="{FF2B5EF4-FFF2-40B4-BE49-F238E27FC236}">
                      <a16:creationId xmlns:a16="http://schemas.microsoft.com/office/drawing/2014/main" id="{E7CB17F6-3DD6-4F88-A472-C81C13CE52A3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rot="5400000">
                  <a:off x="1845720" y="4104728"/>
                  <a:ext cx="595170" cy="0"/>
                </a:xfrm>
                <a:prstGeom prst="line">
                  <a:avLst/>
                </a:prstGeom>
                <a:noFill/>
                <a:ln w="12700" cap="flat" cmpd="sng" algn="ctr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7763" dir="2700000" algn="ctr" rotWithShape="0">
                          <a:srgbClr val="D5E3E1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279" name="Straight Connector 278">
                  <a:extLst>
                    <a:ext uri="{FF2B5EF4-FFF2-40B4-BE49-F238E27FC236}">
                      <a16:creationId xmlns:a16="http://schemas.microsoft.com/office/drawing/2014/main" id="{2DBF799B-3F60-4550-A083-AAB15A03782D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rot="5400000">
                  <a:off x="1765482" y="4104728"/>
                  <a:ext cx="595170" cy="0"/>
                </a:xfrm>
                <a:prstGeom prst="line">
                  <a:avLst/>
                </a:prstGeom>
                <a:noFill/>
                <a:ln w="12700" cap="flat" cmpd="sng" algn="ctr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7763" dir="2700000" algn="ctr" rotWithShape="0">
                          <a:srgbClr val="D5E3E1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280" name="Straight Connector 279">
                  <a:extLst>
                    <a:ext uri="{FF2B5EF4-FFF2-40B4-BE49-F238E27FC236}">
                      <a16:creationId xmlns:a16="http://schemas.microsoft.com/office/drawing/2014/main" id="{D5948CEC-ECA3-4558-895C-27D87EA3C2FE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rot="5400000">
                  <a:off x="1685245" y="4104728"/>
                  <a:ext cx="595170" cy="0"/>
                </a:xfrm>
                <a:prstGeom prst="line">
                  <a:avLst/>
                </a:prstGeom>
                <a:noFill/>
                <a:ln w="12700" cap="flat" cmpd="sng" algn="ctr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7763" dir="2700000" algn="ctr" rotWithShape="0">
                          <a:srgbClr val="D5E3E1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281" name="Straight Connector 280">
                  <a:extLst>
                    <a:ext uri="{FF2B5EF4-FFF2-40B4-BE49-F238E27FC236}">
                      <a16:creationId xmlns:a16="http://schemas.microsoft.com/office/drawing/2014/main" id="{1593FB57-A877-42BD-BB8F-963B0B5BBC87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rot="5400000">
                  <a:off x="1969943" y="4104727"/>
                  <a:ext cx="647250" cy="0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chemeClr val="tx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7763" dir="2700000" algn="ctr" rotWithShape="0">
                          <a:srgbClr val="D5E3E1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282" name="Straight Connector 281">
                  <a:extLst>
                    <a:ext uri="{FF2B5EF4-FFF2-40B4-BE49-F238E27FC236}">
                      <a16:creationId xmlns:a16="http://schemas.microsoft.com/office/drawing/2014/main" id="{873934A8-6C65-4D60-9A4D-00DD2AF36EE8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rot="5400000">
                  <a:off x="2312549" y="4104728"/>
                  <a:ext cx="595170" cy="0"/>
                </a:xfrm>
                <a:prstGeom prst="line">
                  <a:avLst/>
                </a:prstGeom>
                <a:noFill/>
                <a:ln w="12700" cap="flat" cmpd="sng" algn="ctr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7763" dir="2700000" algn="ctr" rotWithShape="0">
                          <a:srgbClr val="D5E3E1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283" name="Straight Connector 282">
                  <a:extLst>
                    <a:ext uri="{FF2B5EF4-FFF2-40B4-BE49-F238E27FC236}">
                      <a16:creationId xmlns:a16="http://schemas.microsoft.com/office/drawing/2014/main" id="{47ABBAD5-214C-465C-BE75-3EE39B6F5108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rot="5400000">
                  <a:off x="2356536" y="4104727"/>
                  <a:ext cx="647250" cy="0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chemeClr val="tx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7763" dir="2700000" algn="ctr" rotWithShape="0">
                          <a:srgbClr val="D5E3E1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284" name="Straight Connector 283">
                  <a:extLst>
                    <a:ext uri="{FF2B5EF4-FFF2-40B4-BE49-F238E27FC236}">
                      <a16:creationId xmlns:a16="http://schemas.microsoft.com/office/drawing/2014/main" id="{44CC3020-B1D3-4B96-B53B-EAE779501AE0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rot="5400000">
                  <a:off x="2232312" y="4104728"/>
                  <a:ext cx="595170" cy="0"/>
                </a:xfrm>
                <a:prstGeom prst="line">
                  <a:avLst/>
                </a:prstGeom>
                <a:noFill/>
                <a:ln w="12700" cap="flat" cmpd="sng" algn="ctr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7763" dir="2700000" algn="ctr" rotWithShape="0">
                          <a:srgbClr val="D5E3E1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285" name="Straight Connector 284">
                  <a:extLst>
                    <a:ext uri="{FF2B5EF4-FFF2-40B4-BE49-F238E27FC236}">
                      <a16:creationId xmlns:a16="http://schemas.microsoft.com/office/drawing/2014/main" id="{C8B9CCE4-5B98-4E7D-B613-9D3E6259A82D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rot="5400000">
                  <a:off x="2152076" y="4104728"/>
                  <a:ext cx="595170" cy="0"/>
                </a:xfrm>
                <a:prstGeom prst="line">
                  <a:avLst/>
                </a:prstGeom>
                <a:noFill/>
                <a:ln w="12700" cap="flat" cmpd="sng" algn="ctr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7763" dir="2700000" algn="ctr" rotWithShape="0">
                          <a:srgbClr val="D5E3E1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286" name="Straight Connector 285">
                  <a:extLst>
                    <a:ext uri="{FF2B5EF4-FFF2-40B4-BE49-F238E27FC236}">
                      <a16:creationId xmlns:a16="http://schemas.microsoft.com/office/drawing/2014/main" id="{60F07B5E-345C-4A7D-960B-B44ABE06D557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rot="5400000">
                  <a:off x="2071838" y="4104728"/>
                  <a:ext cx="595170" cy="0"/>
                </a:xfrm>
                <a:prstGeom prst="line">
                  <a:avLst/>
                </a:prstGeom>
                <a:noFill/>
                <a:ln w="12700" cap="flat" cmpd="sng" algn="ctr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7763" dir="2700000" algn="ctr" rotWithShape="0">
                          <a:srgbClr val="D5E3E1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287" name="Straight Connector 286">
                  <a:extLst>
                    <a:ext uri="{FF2B5EF4-FFF2-40B4-BE49-F238E27FC236}">
                      <a16:creationId xmlns:a16="http://schemas.microsoft.com/office/drawing/2014/main" id="{CA07CB19-E893-4E89-8B73-8CB862A43B62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rot="5400000">
                  <a:off x="2356536" y="4104727"/>
                  <a:ext cx="647250" cy="0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chemeClr val="tx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7763" dir="2700000" algn="ctr" rotWithShape="0">
                          <a:srgbClr val="D5E3E1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288" name="Straight Connector 287">
                  <a:extLst>
                    <a:ext uri="{FF2B5EF4-FFF2-40B4-BE49-F238E27FC236}">
                      <a16:creationId xmlns:a16="http://schemas.microsoft.com/office/drawing/2014/main" id="{D379487D-C542-4E72-839E-DD2E0D35D900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rot="5400000">
                  <a:off x="2699140" y="4104728"/>
                  <a:ext cx="595170" cy="0"/>
                </a:xfrm>
                <a:prstGeom prst="line">
                  <a:avLst/>
                </a:prstGeom>
                <a:noFill/>
                <a:ln w="12700" cap="flat" cmpd="sng" algn="ctr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7763" dir="2700000" algn="ctr" rotWithShape="0">
                          <a:srgbClr val="D5E3E1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289" name="Straight Connector 288">
                  <a:extLst>
                    <a:ext uri="{FF2B5EF4-FFF2-40B4-BE49-F238E27FC236}">
                      <a16:creationId xmlns:a16="http://schemas.microsoft.com/office/drawing/2014/main" id="{9DC244D2-CD51-44F6-A8FF-E6595B0D32DD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rot="5400000">
                  <a:off x="2743128" y="4104727"/>
                  <a:ext cx="647250" cy="0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rgbClr val="506E9B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7763" dir="2700000" algn="ctr" rotWithShape="0">
                          <a:srgbClr val="D5E3E1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290" name="Straight Connector 289">
                  <a:extLst>
                    <a:ext uri="{FF2B5EF4-FFF2-40B4-BE49-F238E27FC236}">
                      <a16:creationId xmlns:a16="http://schemas.microsoft.com/office/drawing/2014/main" id="{629EC914-1F1C-4DD0-89A1-15F18E5FF39A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rot="5400000">
                  <a:off x="2618905" y="4104728"/>
                  <a:ext cx="595170" cy="0"/>
                </a:xfrm>
                <a:prstGeom prst="line">
                  <a:avLst/>
                </a:prstGeom>
                <a:noFill/>
                <a:ln w="12700" cap="flat" cmpd="sng" algn="ctr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7763" dir="2700000" algn="ctr" rotWithShape="0">
                          <a:srgbClr val="D5E3E1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291" name="Straight Connector 290">
                  <a:extLst>
                    <a:ext uri="{FF2B5EF4-FFF2-40B4-BE49-F238E27FC236}">
                      <a16:creationId xmlns:a16="http://schemas.microsoft.com/office/drawing/2014/main" id="{874DD765-8804-4115-9710-BD1E75A0E86D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rot="5400000">
                  <a:off x="2538668" y="4104728"/>
                  <a:ext cx="595170" cy="0"/>
                </a:xfrm>
                <a:prstGeom prst="line">
                  <a:avLst/>
                </a:prstGeom>
                <a:noFill/>
                <a:ln w="12700" cap="flat" cmpd="sng" algn="ctr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7763" dir="2700000" algn="ctr" rotWithShape="0">
                          <a:srgbClr val="D5E3E1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292" name="Straight Connector 291">
                  <a:extLst>
                    <a:ext uri="{FF2B5EF4-FFF2-40B4-BE49-F238E27FC236}">
                      <a16:creationId xmlns:a16="http://schemas.microsoft.com/office/drawing/2014/main" id="{08BB83F7-5478-467E-9124-F8531A1D9CE4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rot="5400000">
                  <a:off x="2458431" y="4104728"/>
                  <a:ext cx="595170" cy="0"/>
                </a:xfrm>
                <a:prstGeom prst="line">
                  <a:avLst/>
                </a:prstGeom>
                <a:noFill/>
                <a:ln w="12700" cap="flat" cmpd="sng" algn="ctr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7763" dir="2700000" algn="ctr" rotWithShape="0">
                          <a:srgbClr val="D5E3E1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293" name="Straight Connector 292">
                  <a:extLst>
                    <a:ext uri="{FF2B5EF4-FFF2-40B4-BE49-F238E27FC236}">
                      <a16:creationId xmlns:a16="http://schemas.microsoft.com/office/drawing/2014/main" id="{94DDCFB6-B0E9-43E7-B0FF-5E2D96FB2EBA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rot="5400000">
                  <a:off x="2743125" y="4104727"/>
                  <a:ext cx="647250" cy="0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chemeClr val="tx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7763" dir="2700000" algn="ctr" rotWithShape="0">
                          <a:srgbClr val="D5E3E1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294" name="Straight Connector 293">
                  <a:extLst>
                    <a:ext uri="{FF2B5EF4-FFF2-40B4-BE49-F238E27FC236}">
                      <a16:creationId xmlns:a16="http://schemas.microsoft.com/office/drawing/2014/main" id="{CEBD5512-A987-4D0E-8B25-6C7B8F1B3E25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rot="5400000">
                  <a:off x="3085730" y="4104728"/>
                  <a:ext cx="595170" cy="0"/>
                </a:xfrm>
                <a:prstGeom prst="line">
                  <a:avLst/>
                </a:prstGeom>
                <a:noFill/>
                <a:ln w="12700" cap="flat" cmpd="sng" algn="ctr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7763" dir="2700000" algn="ctr" rotWithShape="0">
                          <a:srgbClr val="D5E3E1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295" name="Straight Connector 294">
                  <a:extLst>
                    <a:ext uri="{FF2B5EF4-FFF2-40B4-BE49-F238E27FC236}">
                      <a16:creationId xmlns:a16="http://schemas.microsoft.com/office/drawing/2014/main" id="{22C87E7C-C865-4719-83F5-802D3C1ACD16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rot="5400000">
                  <a:off x="3129717" y="4104727"/>
                  <a:ext cx="647250" cy="0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rgbClr val="506E9B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7763" dir="2700000" algn="ctr" rotWithShape="0">
                          <a:srgbClr val="D5E3E1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296" name="Straight Connector 295">
                  <a:extLst>
                    <a:ext uri="{FF2B5EF4-FFF2-40B4-BE49-F238E27FC236}">
                      <a16:creationId xmlns:a16="http://schemas.microsoft.com/office/drawing/2014/main" id="{C0C111CD-ABF4-478A-BC07-BAC0EA0EF09F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rot="5400000">
                  <a:off x="3005494" y="4104728"/>
                  <a:ext cx="595170" cy="0"/>
                </a:xfrm>
                <a:prstGeom prst="line">
                  <a:avLst/>
                </a:prstGeom>
                <a:noFill/>
                <a:ln w="12700" cap="flat" cmpd="sng" algn="ctr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7763" dir="2700000" algn="ctr" rotWithShape="0">
                          <a:srgbClr val="D5E3E1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297" name="Straight Connector 296">
                  <a:extLst>
                    <a:ext uri="{FF2B5EF4-FFF2-40B4-BE49-F238E27FC236}">
                      <a16:creationId xmlns:a16="http://schemas.microsoft.com/office/drawing/2014/main" id="{28E741D8-91EB-4C3A-8C2A-4B30851A34E7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rot="5400000">
                  <a:off x="2925258" y="4104728"/>
                  <a:ext cx="595170" cy="0"/>
                </a:xfrm>
                <a:prstGeom prst="line">
                  <a:avLst/>
                </a:prstGeom>
                <a:noFill/>
                <a:ln w="12700" cap="flat" cmpd="sng" algn="ctr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7763" dir="2700000" algn="ctr" rotWithShape="0">
                          <a:srgbClr val="D5E3E1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298" name="Straight Connector 297">
                  <a:extLst>
                    <a:ext uri="{FF2B5EF4-FFF2-40B4-BE49-F238E27FC236}">
                      <a16:creationId xmlns:a16="http://schemas.microsoft.com/office/drawing/2014/main" id="{FE68CA04-968A-4B54-96D5-81769343392A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rot="5400000">
                  <a:off x="2845020" y="4104728"/>
                  <a:ext cx="595170" cy="0"/>
                </a:xfrm>
                <a:prstGeom prst="line">
                  <a:avLst/>
                </a:prstGeom>
                <a:noFill/>
                <a:ln w="12700" cap="flat" cmpd="sng" algn="ctr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7763" dir="2700000" algn="ctr" rotWithShape="0">
                          <a:srgbClr val="D5E3E1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299" name="Straight Connector 298">
                  <a:extLst>
                    <a:ext uri="{FF2B5EF4-FFF2-40B4-BE49-F238E27FC236}">
                      <a16:creationId xmlns:a16="http://schemas.microsoft.com/office/drawing/2014/main" id="{BE0B3B91-3AB6-4F9F-85C3-71EF7BA7ECC1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rot="5400000">
                  <a:off x="3129715" y="4104727"/>
                  <a:ext cx="647250" cy="0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chemeClr val="tx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7763" dir="2700000" algn="ctr" rotWithShape="0">
                          <a:srgbClr val="D5E3E1"/>
                        </a:outerShdw>
                      </a:effectLst>
                    </a14:hiddenEffects>
                  </a:ext>
                </a:extLst>
              </p:spPr>
            </p:cxnSp>
            <p:sp>
              <p:nvSpPr>
                <p:cNvPr id="300" name="Rounded Rectangle 561">
                  <a:extLst>
                    <a:ext uri="{FF2B5EF4-FFF2-40B4-BE49-F238E27FC236}">
                      <a16:creationId xmlns:a16="http://schemas.microsoft.com/office/drawing/2014/main" id="{AFFBBF7A-AD1A-4BA1-9A5F-D20AFE84D9A9}"/>
                    </a:ext>
                  </a:extLst>
                </p:cNvPr>
                <p:cNvSpPr/>
                <p:nvPr/>
              </p:nvSpPr>
              <p:spPr bwMode="auto">
                <a:xfrm rot="5400000">
                  <a:off x="2481006" y="3134587"/>
                  <a:ext cx="412902" cy="1940282"/>
                </a:xfrm>
                <a:prstGeom prst="roundRect">
                  <a:avLst>
                    <a:gd name="adj" fmla="val 50000"/>
                  </a:avLst>
                </a:prstGeom>
                <a:noFill/>
                <a:ln w="38100" cap="flat" cmpd="sng" algn="ctr">
                  <a:solidFill>
                    <a:schemeClr val="tx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dirty="0">
                    <a:solidFill>
                      <a:schemeClr val="tx2"/>
                    </a:solidFill>
                    <a:latin typeface="Arial" charset="0"/>
                    <a:ea typeface="ヒラギノ明朝 ProN W3" pitchFamily="1" charset="-128"/>
                    <a:sym typeface="Times New Roman" pitchFamily="18" charset="0"/>
                  </a:endParaRPr>
                </a:p>
              </p:txBody>
            </p:sp>
          </p:grpSp>
          <p:sp>
            <p:nvSpPr>
              <p:cNvPr id="274" name="Oval 273">
                <a:extLst>
                  <a:ext uri="{FF2B5EF4-FFF2-40B4-BE49-F238E27FC236}">
                    <a16:creationId xmlns:a16="http://schemas.microsoft.com/office/drawing/2014/main" id="{DD1E8097-D7CA-46CF-A136-AB0381D0985F}"/>
                  </a:ext>
                </a:extLst>
              </p:cNvPr>
              <p:cNvSpPr/>
              <p:nvPr/>
            </p:nvSpPr>
            <p:spPr>
              <a:xfrm>
                <a:off x="2141412" y="3904782"/>
                <a:ext cx="241537" cy="36512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</p:grpSp>
        <p:sp>
          <p:nvSpPr>
            <p:cNvPr id="269" name="Oval 268">
              <a:extLst>
                <a:ext uri="{FF2B5EF4-FFF2-40B4-BE49-F238E27FC236}">
                  <a16:creationId xmlns:a16="http://schemas.microsoft.com/office/drawing/2014/main" id="{E8EF66DF-5D6A-42C3-999D-20184EF802C9}"/>
                </a:ext>
              </a:extLst>
            </p:cNvPr>
            <p:cNvSpPr/>
            <p:nvPr/>
          </p:nvSpPr>
          <p:spPr>
            <a:xfrm>
              <a:off x="3619597" y="2245693"/>
              <a:ext cx="298810" cy="27912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270" name="Oval 269">
              <a:extLst>
                <a:ext uri="{FF2B5EF4-FFF2-40B4-BE49-F238E27FC236}">
                  <a16:creationId xmlns:a16="http://schemas.microsoft.com/office/drawing/2014/main" id="{0FC76A1E-99E9-43DF-8ECE-C1E5FF86C5CE}"/>
                </a:ext>
              </a:extLst>
            </p:cNvPr>
            <p:cNvSpPr/>
            <p:nvPr/>
          </p:nvSpPr>
          <p:spPr>
            <a:xfrm>
              <a:off x="4998984" y="2242779"/>
              <a:ext cx="298810" cy="27912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271" name="Oval 270">
              <a:extLst>
                <a:ext uri="{FF2B5EF4-FFF2-40B4-BE49-F238E27FC236}">
                  <a16:creationId xmlns:a16="http://schemas.microsoft.com/office/drawing/2014/main" id="{7AAE03CB-CEDB-4471-BE3B-B7D28E6B5AE9}"/>
                </a:ext>
              </a:extLst>
            </p:cNvPr>
            <p:cNvSpPr/>
            <p:nvPr/>
          </p:nvSpPr>
          <p:spPr>
            <a:xfrm>
              <a:off x="6352094" y="2238287"/>
              <a:ext cx="298810" cy="27912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272" name="Oval 271">
              <a:extLst>
                <a:ext uri="{FF2B5EF4-FFF2-40B4-BE49-F238E27FC236}">
                  <a16:creationId xmlns:a16="http://schemas.microsoft.com/office/drawing/2014/main" id="{D929F43B-4E90-44D1-ADB2-F72A26799E31}"/>
                </a:ext>
              </a:extLst>
            </p:cNvPr>
            <p:cNvSpPr/>
            <p:nvPr/>
          </p:nvSpPr>
          <p:spPr>
            <a:xfrm>
              <a:off x="7738868" y="2242779"/>
              <a:ext cx="298810" cy="27912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5</a:t>
              </a:r>
            </a:p>
          </p:txBody>
        </p:sp>
      </p:grpSp>
      <p:sp>
        <p:nvSpPr>
          <p:cNvPr id="301" name="TextBox 300">
            <a:extLst>
              <a:ext uri="{FF2B5EF4-FFF2-40B4-BE49-F238E27FC236}">
                <a16:creationId xmlns:a16="http://schemas.microsoft.com/office/drawing/2014/main" id="{B14650C7-8E31-487E-8CAD-7FEF2A696CBA}"/>
              </a:ext>
            </a:extLst>
          </p:cNvPr>
          <p:cNvSpPr txBox="1"/>
          <p:nvPr/>
        </p:nvSpPr>
        <p:spPr>
          <a:xfrm>
            <a:off x="8289905" y="8004318"/>
            <a:ext cx="443874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endParaRPr lang="en-US" dirty="0">
              <a:cs typeface="Times New Roman" panose="02020603050405020304" pitchFamily="18" charset="0"/>
            </a:endParaRPr>
          </a:p>
        </p:txBody>
      </p:sp>
      <p:grpSp>
        <p:nvGrpSpPr>
          <p:cNvPr id="302" name="Group 301">
            <a:extLst>
              <a:ext uri="{FF2B5EF4-FFF2-40B4-BE49-F238E27FC236}">
                <a16:creationId xmlns:a16="http://schemas.microsoft.com/office/drawing/2014/main" id="{952F748A-A42A-432A-ACAE-A877DF1FBB03}"/>
              </a:ext>
            </a:extLst>
          </p:cNvPr>
          <p:cNvGrpSpPr/>
          <p:nvPr/>
        </p:nvGrpSpPr>
        <p:grpSpPr>
          <a:xfrm>
            <a:off x="1689950" y="9506095"/>
            <a:ext cx="6105376" cy="494796"/>
            <a:chOff x="1730619" y="2143739"/>
            <a:chExt cx="6882158" cy="494796"/>
          </a:xfrm>
        </p:grpSpPr>
        <p:grpSp>
          <p:nvGrpSpPr>
            <p:cNvPr id="303" name="Group 302">
              <a:extLst>
                <a:ext uri="{FF2B5EF4-FFF2-40B4-BE49-F238E27FC236}">
                  <a16:creationId xmlns:a16="http://schemas.microsoft.com/office/drawing/2014/main" id="{FD7C13E8-6185-4872-8A3E-919429417126}"/>
                </a:ext>
              </a:extLst>
            </p:cNvPr>
            <p:cNvGrpSpPr/>
            <p:nvPr/>
          </p:nvGrpSpPr>
          <p:grpSpPr>
            <a:xfrm>
              <a:off x="1730619" y="2143739"/>
              <a:ext cx="6882158" cy="494796"/>
              <a:chOff x="1717316" y="3781102"/>
              <a:chExt cx="5563050" cy="647250"/>
            </a:xfrm>
          </p:grpSpPr>
          <p:grpSp>
            <p:nvGrpSpPr>
              <p:cNvPr id="308" name="Group 307">
                <a:extLst>
                  <a:ext uri="{FF2B5EF4-FFF2-40B4-BE49-F238E27FC236}">
                    <a16:creationId xmlns:a16="http://schemas.microsoft.com/office/drawing/2014/main" id="{A61D6DDC-8343-4282-9669-192BC51F8687}"/>
                  </a:ext>
                </a:extLst>
              </p:cNvPr>
              <p:cNvGrpSpPr/>
              <p:nvPr/>
            </p:nvGrpSpPr>
            <p:grpSpPr>
              <a:xfrm>
                <a:off x="1717316" y="3781102"/>
                <a:ext cx="5563050" cy="647250"/>
                <a:chOff x="1717316" y="3781102"/>
                <a:chExt cx="1940282" cy="647250"/>
              </a:xfrm>
            </p:grpSpPr>
            <p:cxnSp>
              <p:nvCxnSpPr>
                <p:cNvPr id="310" name="Straight Connector 309">
                  <a:extLst>
                    <a:ext uri="{FF2B5EF4-FFF2-40B4-BE49-F238E27FC236}">
                      <a16:creationId xmlns:a16="http://schemas.microsoft.com/office/drawing/2014/main" id="{A2D96A00-FAEF-4FFC-ABB1-C003A60B81F1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rot="5400000">
                  <a:off x="1583350" y="4104727"/>
                  <a:ext cx="647250" cy="0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chemeClr val="tx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7763" dir="2700000" algn="ctr" rotWithShape="0">
                          <a:srgbClr val="D5E3E1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311" name="Straight Connector 310">
                  <a:extLst>
                    <a:ext uri="{FF2B5EF4-FFF2-40B4-BE49-F238E27FC236}">
                      <a16:creationId xmlns:a16="http://schemas.microsoft.com/office/drawing/2014/main" id="{B208CBF2-C3BB-4433-B4F8-4DAFDD44003E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rot="5400000">
                  <a:off x="1925956" y="4104728"/>
                  <a:ext cx="595170" cy="0"/>
                </a:xfrm>
                <a:prstGeom prst="line">
                  <a:avLst/>
                </a:prstGeom>
                <a:noFill/>
                <a:ln w="12700" cap="flat" cmpd="sng" algn="ctr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7763" dir="2700000" algn="ctr" rotWithShape="0">
                          <a:srgbClr val="D5E3E1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312" name="Straight Connector 311">
                  <a:extLst>
                    <a:ext uri="{FF2B5EF4-FFF2-40B4-BE49-F238E27FC236}">
                      <a16:creationId xmlns:a16="http://schemas.microsoft.com/office/drawing/2014/main" id="{A633735C-41CD-4875-BE61-65FE797AB578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rot="5400000">
                  <a:off x="1969943" y="4104727"/>
                  <a:ext cx="647250" cy="0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rgbClr val="506E9B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7763" dir="2700000" algn="ctr" rotWithShape="0">
                          <a:srgbClr val="D5E3E1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313" name="Straight Connector 312">
                  <a:extLst>
                    <a:ext uri="{FF2B5EF4-FFF2-40B4-BE49-F238E27FC236}">
                      <a16:creationId xmlns:a16="http://schemas.microsoft.com/office/drawing/2014/main" id="{BBEAC83B-8A39-4081-A066-92B784EA2C7A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rot="5400000">
                  <a:off x="1845720" y="4104728"/>
                  <a:ext cx="595170" cy="0"/>
                </a:xfrm>
                <a:prstGeom prst="line">
                  <a:avLst/>
                </a:prstGeom>
                <a:noFill/>
                <a:ln w="12700" cap="flat" cmpd="sng" algn="ctr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7763" dir="2700000" algn="ctr" rotWithShape="0">
                          <a:srgbClr val="D5E3E1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314" name="Straight Connector 313">
                  <a:extLst>
                    <a:ext uri="{FF2B5EF4-FFF2-40B4-BE49-F238E27FC236}">
                      <a16:creationId xmlns:a16="http://schemas.microsoft.com/office/drawing/2014/main" id="{CDE88F20-46BC-4B79-9481-C187EF80456D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rot="5400000">
                  <a:off x="1765482" y="4104728"/>
                  <a:ext cx="595170" cy="0"/>
                </a:xfrm>
                <a:prstGeom prst="line">
                  <a:avLst/>
                </a:prstGeom>
                <a:noFill/>
                <a:ln w="12700" cap="flat" cmpd="sng" algn="ctr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7763" dir="2700000" algn="ctr" rotWithShape="0">
                          <a:srgbClr val="D5E3E1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315" name="Straight Connector 314">
                  <a:extLst>
                    <a:ext uri="{FF2B5EF4-FFF2-40B4-BE49-F238E27FC236}">
                      <a16:creationId xmlns:a16="http://schemas.microsoft.com/office/drawing/2014/main" id="{A3D0696E-3121-42C7-993E-B4C016546DB2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rot="5400000">
                  <a:off x="1685245" y="4104728"/>
                  <a:ext cx="595170" cy="0"/>
                </a:xfrm>
                <a:prstGeom prst="line">
                  <a:avLst/>
                </a:prstGeom>
                <a:noFill/>
                <a:ln w="12700" cap="flat" cmpd="sng" algn="ctr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7763" dir="2700000" algn="ctr" rotWithShape="0">
                          <a:srgbClr val="D5E3E1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316" name="Straight Connector 315">
                  <a:extLst>
                    <a:ext uri="{FF2B5EF4-FFF2-40B4-BE49-F238E27FC236}">
                      <a16:creationId xmlns:a16="http://schemas.microsoft.com/office/drawing/2014/main" id="{35FF0B34-551E-47E4-A5D7-778071B9E4F7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rot="5400000">
                  <a:off x="1969943" y="4104727"/>
                  <a:ext cx="647250" cy="0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chemeClr val="tx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7763" dir="2700000" algn="ctr" rotWithShape="0">
                          <a:srgbClr val="D5E3E1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317" name="Straight Connector 316">
                  <a:extLst>
                    <a:ext uri="{FF2B5EF4-FFF2-40B4-BE49-F238E27FC236}">
                      <a16:creationId xmlns:a16="http://schemas.microsoft.com/office/drawing/2014/main" id="{34D50D34-BBF8-489F-AA5D-CE854CB3E96C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rot="5400000">
                  <a:off x="2312549" y="4104728"/>
                  <a:ext cx="595170" cy="0"/>
                </a:xfrm>
                <a:prstGeom prst="line">
                  <a:avLst/>
                </a:prstGeom>
                <a:noFill/>
                <a:ln w="12700" cap="flat" cmpd="sng" algn="ctr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7763" dir="2700000" algn="ctr" rotWithShape="0">
                          <a:srgbClr val="D5E3E1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318" name="Straight Connector 317">
                  <a:extLst>
                    <a:ext uri="{FF2B5EF4-FFF2-40B4-BE49-F238E27FC236}">
                      <a16:creationId xmlns:a16="http://schemas.microsoft.com/office/drawing/2014/main" id="{537A9BCB-2D78-42C9-9513-A5F91F17A29A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rot="5400000">
                  <a:off x="2356536" y="4104727"/>
                  <a:ext cx="647250" cy="0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chemeClr val="tx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7763" dir="2700000" algn="ctr" rotWithShape="0">
                          <a:srgbClr val="D5E3E1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319" name="Straight Connector 318">
                  <a:extLst>
                    <a:ext uri="{FF2B5EF4-FFF2-40B4-BE49-F238E27FC236}">
                      <a16:creationId xmlns:a16="http://schemas.microsoft.com/office/drawing/2014/main" id="{1AC9BF9F-C62B-43C1-96E5-D7D3E5E7A6CB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rot="5400000">
                  <a:off x="2232312" y="4104728"/>
                  <a:ext cx="595170" cy="0"/>
                </a:xfrm>
                <a:prstGeom prst="line">
                  <a:avLst/>
                </a:prstGeom>
                <a:noFill/>
                <a:ln w="12700" cap="flat" cmpd="sng" algn="ctr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7763" dir="2700000" algn="ctr" rotWithShape="0">
                          <a:srgbClr val="D5E3E1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320" name="Straight Connector 319">
                  <a:extLst>
                    <a:ext uri="{FF2B5EF4-FFF2-40B4-BE49-F238E27FC236}">
                      <a16:creationId xmlns:a16="http://schemas.microsoft.com/office/drawing/2014/main" id="{731F170F-EBEB-479B-A21C-8764C9FFB4C4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rot="5400000">
                  <a:off x="2152076" y="4104728"/>
                  <a:ext cx="595170" cy="0"/>
                </a:xfrm>
                <a:prstGeom prst="line">
                  <a:avLst/>
                </a:prstGeom>
                <a:noFill/>
                <a:ln w="12700" cap="flat" cmpd="sng" algn="ctr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7763" dir="2700000" algn="ctr" rotWithShape="0">
                          <a:srgbClr val="D5E3E1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321" name="Straight Connector 320">
                  <a:extLst>
                    <a:ext uri="{FF2B5EF4-FFF2-40B4-BE49-F238E27FC236}">
                      <a16:creationId xmlns:a16="http://schemas.microsoft.com/office/drawing/2014/main" id="{D1687089-0B46-4B5E-A474-65483D49FCED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rot="5400000">
                  <a:off x="2071838" y="4104728"/>
                  <a:ext cx="595170" cy="0"/>
                </a:xfrm>
                <a:prstGeom prst="line">
                  <a:avLst/>
                </a:prstGeom>
                <a:noFill/>
                <a:ln w="12700" cap="flat" cmpd="sng" algn="ctr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7763" dir="2700000" algn="ctr" rotWithShape="0">
                          <a:srgbClr val="D5E3E1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322" name="Straight Connector 321">
                  <a:extLst>
                    <a:ext uri="{FF2B5EF4-FFF2-40B4-BE49-F238E27FC236}">
                      <a16:creationId xmlns:a16="http://schemas.microsoft.com/office/drawing/2014/main" id="{535CAEBB-4619-43F1-8510-F3EBF4F05F53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rot="5400000">
                  <a:off x="2356536" y="4104727"/>
                  <a:ext cx="647250" cy="0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chemeClr val="tx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7763" dir="2700000" algn="ctr" rotWithShape="0">
                          <a:srgbClr val="D5E3E1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323" name="Straight Connector 322">
                  <a:extLst>
                    <a:ext uri="{FF2B5EF4-FFF2-40B4-BE49-F238E27FC236}">
                      <a16:creationId xmlns:a16="http://schemas.microsoft.com/office/drawing/2014/main" id="{4F3B4426-F40C-4C6D-BEE9-D16A6E2528F4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rot="5400000">
                  <a:off x="2699140" y="4104728"/>
                  <a:ext cx="595170" cy="0"/>
                </a:xfrm>
                <a:prstGeom prst="line">
                  <a:avLst/>
                </a:prstGeom>
                <a:noFill/>
                <a:ln w="12700" cap="flat" cmpd="sng" algn="ctr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7763" dir="2700000" algn="ctr" rotWithShape="0">
                          <a:srgbClr val="D5E3E1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324" name="Straight Connector 323">
                  <a:extLst>
                    <a:ext uri="{FF2B5EF4-FFF2-40B4-BE49-F238E27FC236}">
                      <a16:creationId xmlns:a16="http://schemas.microsoft.com/office/drawing/2014/main" id="{53140F57-CFD5-44BB-96E3-F825AC1B47C8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rot="5400000">
                  <a:off x="2743128" y="4104727"/>
                  <a:ext cx="647250" cy="0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rgbClr val="506E9B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7763" dir="2700000" algn="ctr" rotWithShape="0">
                          <a:srgbClr val="D5E3E1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325" name="Straight Connector 324">
                  <a:extLst>
                    <a:ext uri="{FF2B5EF4-FFF2-40B4-BE49-F238E27FC236}">
                      <a16:creationId xmlns:a16="http://schemas.microsoft.com/office/drawing/2014/main" id="{B2BC5479-0C14-4B2F-BCCB-6102F9A8BBAF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rot="5400000">
                  <a:off x="2618905" y="4104728"/>
                  <a:ext cx="595170" cy="0"/>
                </a:xfrm>
                <a:prstGeom prst="line">
                  <a:avLst/>
                </a:prstGeom>
                <a:noFill/>
                <a:ln w="12700" cap="flat" cmpd="sng" algn="ctr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7763" dir="2700000" algn="ctr" rotWithShape="0">
                          <a:srgbClr val="D5E3E1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326" name="Straight Connector 325">
                  <a:extLst>
                    <a:ext uri="{FF2B5EF4-FFF2-40B4-BE49-F238E27FC236}">
                      <a16:creationId xmlns:a16="http://schemas.microsoft.com/office/drawing/2014/main" id="{1A733230-03D9-4FB7-9331-50CEE91BDE73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rot="5400000">
                  <a:off x="2538668" y="4104728"/>
                  <a:ext cx="595170" cy="0"/>
                </a:xfrm>
                <a:prstGeom prst="line">
                  <a:avLst/>
                </a:prstGeom>
                <a:noFill/>
                <a:ln w="12700" cap="flat" cmpd="sng" algn="ctr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7763" dir="2700000" algn="ctr" rotWithShape="0">
                          <a:srgbClr val="D5E3E1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327" name="Straight Connector 326">
                  <a:extLst>
                    <a:ext uri="{FF2B5EF4-FFF2-40B4-BE49-F238E27FC236}">
                      <a16:creationId xmlns:a16="http://schemas.microsoft.com/office/drawing/2014/main" id="{A40CB366-B519-41E7-BC16-14AE08070A27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rot="5400000">
                  <a:off x="2458431" y="4104728"/>
                  <a:ext cx="595170" cy="0"/>
                </a:xfrm>
                <a:prstGeom prst="line">
                  <a:avLst/>
                </a:prstGeom>
                <a:noFill/>
                <a:ln w="12700" cap="flat" cmpd="sng" algn="ctr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7763" dir="2700000" algn="ctr" rotWithShape="0">
                          <a:srgbClr val="D5E3E1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328" name="Straight Connector 327">
                  <a:extLst>
                    <a:ext uri="{FF2B5EF4-FFF2-40B4-BE49-F238E27FC236}">
                      <a16:creationId xmlns:a16="http://schemas.microsoft.com/office/drawing/2014/main" id="{963B1359-753E-4622-9573-240313F4F14A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rot="5400000">
                  <a:off x="2743125" y="4104727"/>
                  <a:ext cx="647250" cy="0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chemeClr val="tx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7763" dir="2700000" algn="ctr" rotWithShape="0">
                          <a:srgbClr val="D5E3E1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329" name="Straight Connector 328">
                  <a:extLst>
                    <a:ext uri="{FF2B5EF4-FFF2-40B4-BE49-F238E27FC236}">
                      <a16:creationId xmlns:a16="http://schemas.microsoft.com/office/drawing/2014/main" id="{84B76592-9D61-427E-8B8D-B1C869A7ECCF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rot="5400000">
                  <a:off x="3085730" y="4104728"/>
                  <a:ext cx="595170" cy="0"/>
                </a:xfrm>
                <a:prstGeom prst="line">
                  <a:avLst/>
                </a:prstGeom>
                <a:noFill/>
                <a:ln w="12700" cap="flat" cmpd="sng" algn="ctr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7763" dir="2700000" algn="ctr" rotWithShape="0">
                          <a:srgbClr val="D5E3E1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330" name="Straight Connector 329">
                  <a:extLst>
                    <a:ext uri="{FF2B5EF4-FFF2-40B4-BE49-F238E27FC236}">
                      <a16:creationId xmlns:a16="http://schemas.microsoft.com/office/drawing/2014/main" id="{14BD5AFF-DBF4-4EF9-A1F0-9093DFC357CC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rot="5400000">
                  <a:off x="3129717" y="4104727"/>
                  <a:ext cx="647250" cy="0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rgbClr val="506E9B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7763" dir="2700000" algn="ctr" rotWithShape="0">
                          <a:srgbClr val="D5E3E1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331" name="Straight Connector 330">
                  <a:extLst>
                    <a:ext uri="{FF2B5EF4-FFF2-40B4-BE49-F238E27FC236}">
                      <a16:creationId xmlns:a16="http://schemas.microsoft.com/office/drawing/2014/main" id="{07ECAAAE-ADFE-46F3-B143-DF4911AA485D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rot="5400000">
                  <a:off x="3005494" y="4104728"/>
                  <a:ext cx="595170" cy="0"/>
                </a:xfrm>
                <a:prstGeom prst="line">
                  <a:avLst/>
                </a:prstGeom>
                <a:noFill/>
                <a:ln w="12700" cap="flat" cmpd="sng" algn="ctr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7763" dir="2700000" algn="ctr" rotWithShape="0">
                          <a:srgbClr val="D5E3E1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332" name="Straight Connector 331">
                  <a:extLst>
                    <a:ext uri="{FF2B5EF4-FFF2-40B4-BE49-F238E27FC236}">
                      <a16:creationId xmlns:a16="http://schemas.microsoft.com/office/drawing/2014/main" id="{60ACB923-53C7-435E-A7A6-4720ABC3ECB3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rot="5400000">
                  <a:off x="2925258" y="4104728"/>
                  <a:ext cx="595170" cy="0"/>
                </a:xfrm>
                <a:prstGeom prst="line">
                  <a:avLst/>
                </a:prstGeom>
                <a:noFill/>
                <a:ln w="12700" cap="flat" cmpd="sng" algn="ctr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7763" dir="2700000" algn="ctr" rotWithShape="0">
                          <a:srgbClr val="D5E3E1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333" name="Straight Connector 332">
                  <a:extLst>
                    <a:ext uri="{FF2B5EF4-FFF2-40B4-BE49-F238E27FC236}">
                      <a16:creationId xmlns:a16="http://schemas.microsoft.com/office/drawing/2014/main" id="{8BDB7752-7148-4923-AFFE-6BB9AEAECBE9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rot="5400000">
                  <a:off x="2845020" y="4104728"/>
                  <a:ext cx="595170" cy="0"/>
                </a:xfrm>
                <a:prstGeom prst="line">
                  <a:avLst/>
                </a:prstGeom>
                <a:noFill/>
                <a:ln w="12700" cap="flat" cmpd="sng" algn="ctr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7763" dir="2700000" algn="ctr" rotWithShape="0">
                          <a:srgbClr val="D5E3E1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334" name="Straight Connector 333">
                  <a:extLst>
                    <a:ext uri="{FF2B5EF4-FFF2-40B4-BE49-F238E27FC236}">
                      <a16:creationId xmlns:a16="http://schemas.microsoft.com/office/drawing/2014/main" id="{AD3A1FE4-06C6-4A9D-94DA-D7036824122F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rot="5400000">
                  <a:off x="3129715" y="4104727"/>
                  <a:ext cx="647250" cy="0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chemeClr val="tx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7763" dir="2700000" algn="ctr" rotWithShape="0">
                          <a:srgbClr val="D5E3E1"/>
                        </a:outerShdw>
                      </a:effectLst>
                    </a14:hiddenEffects>
                  </a:ext>
                </a:extLst>
              </p:spPr>
            </p:cxnSp>
            <p:sp>
              <p:nvSpPr>
                <p:cNvPr id="335" name="Rounded Rectangle 561">
                  <a:extLst>
                    <a:ext uri="{FF2B5EF4-FFF2-40B4-BE49-F238E27FC236}">
                      <a16:creationId xmlns:a16="http://schemas.microsoft.com/office/drawing/2014/main" id="{60C1F1F3-DD96-44F0-A616-FE866E605ACF}"/>
                    </a:ext>
                  </a:extLst>
                </p:cNvPr>
                <p:cNvSpPr/>
                <p:nvPr/>
              </p:nvSpPr>
              <p:spPr bwMode="auto">
                <a:xfrm rot="5400000">
                  <a:off x="2481006" y="3134587"/>
                  <a:ext cx="412902" cy="1940282"/>
                </a:xfrm>
                <a:prstGeom prst="roundRect">
                  <a:avLst>
                    <a:gd name="adj" fmla="val 50000"/>
                  </a:avLst>
                </a:prstGeom>
                <a:noFill/>
                <a:ln w="38100" cap="flat" cmpd="sng" algn="ctr">
                  <a:solidFill>
                    <a:schemeClr val="tx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dirty="0">
                    <a:solidFill>
                      <a:schemeClr val="tx2"/>
                    </a:solidFill>
                    <a:latin typeface="Arial" charset="0"/>
                    <a:ea typeface="ヒラギノ明朝 ProN W3" pitchFamily="1" charset="-128"/>
                    <a:sym typeface="Times New Roman" pitchFamily="18" charset="0"/>
                  </a:endParaRPr>
                </a:p>
              </p:txBody>
            </p:sp>
          </p:grpSp>
          <p:sp>
            <p:nvSpPr>
              <p:cNvPr id="309" name="Oval 308">
                <a:extLst>
                  <a:ext uri="{FF2B5EF4-FFF2-40B4-BE49-F238E27FC236}">
                    <a16:creationId xmlns:a16="http://schemas.microsoft.com/office/drawing/2014/main" id="{2037CB89-82A5-422F-B616-76EF0A050CA1}"/>
                  </a:ext>
                </a:extLst>
              </p:cNvPr>
              <p:cNvSpPr/>
              <p:nvPr/>
            </p:nvSpPr>
            <p:spPr>
              <a:xfrm>
                <a:off x="2141412" y="3904782"/>
                <a:ext cx="241537" cy="36512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</p:grpSp>
        <p:sp>
          <p:nvSpPr>
            <p:cNvPr id="304" name="Oval 303">
              <a:extLst>
                <a:ext uri="{FF2B5EF4-FFF2-40B4-BE49-F238E27FC236}">
                  <a16:creationId xmlns:a16="http://schemas.microsoft.com/office/drawing/2014/main" id="{D2FF7A71-107B-4A69-AE4B-3E283C9C3EA3}"/>
                </a:ext>
              </a:extLst>
            </p:cNvPr>
            <p:cNvSpPr/>
            <p:nvPr/>
          </p:nvSpPr>
          <p:spPr>
            <a:xfrm>
              <a:off x="3619597" y="2245693"/>
              <a:ext cx="298810" cy="27912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305" name="Oval 304">
              <a:extLst>
                <a:ext uri="{FF2B5EF4-FFF2-40B4-BE49-F238E27FC236}">
                  <a16:creationId xmlns:a16="http://schemas.microsoft.com/office/drawing/2014/main" id="{6709B733-7828-40F9-8344-39B8D360361B}"/>
                </a:ext>
              </a:extLst>
            </p:cNvPr>
            <p:cNvSpPr/>
            <p:nvPr/>
          </p:nvSpPr>
          <p:spPr>
            <a:xfrm>
              <a:off x="4998984" y="2242779"/>
              <a:ext cx="298810" cy="27912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306" name="Oval 305">
              <a:extLst>
                <a:ext uri="{FF2B5EF4-FFF2-40B4-BE49-F238E27FC236}">
                  <a16:creationId xmlns:a16="http://schemas.microsoft.com/office/drawing/2014/main" id="{9A6E8824-5BB7-43DD-8639-F457142CB9FF}"/>
                </a:ext>
              </a:extLst>
            </p:cNvPr>
            <p:cNvSpPr/>
            <p:nvPr/>
          </p:nvSpPr>
          <p:spPr>
            <a:xfrm>
              <a:off x="6352094" y="2238287"/>
              <a:ext cx="298810" cy="27912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307" name="Oval 306">
              <a:extLst>
                <a:ext uri="{FF2B5EF4-FFF2-40B4-BE49-F238E27FC236}">
                  <a16:creationId xmlns:a16="http://schemas.microsoft.com/office/drawing/2014/main" id="{569D2A8B-24E7-4E6B-B498-027B2EA82110}"/>
                </a:ext>
              </a:extLst>
            </p:cNvPr>
            <p:cNvSpPr/>
            <p:nvPr/>
          </p:nvSpPr>
          <p:spPr>
            <a:xfrm>
              <a:off x="7738868" y="2242779"/>
              <a:ext cx="298810" cy="27912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5</a:t>
              </a:r>
            </a:p>
          </p:txBody>
        </p:sp>
      </p:grpSp>
      <p:sp>
        <p:nvSpPr>
          <p:cNvPr id="336" name="TextBox 335">
            <a:extLst>
              <a:ext uri="{FF2B5EF4-FFF2-40B4-BE49-F238E27FC236}">
                <a16:creationId xmlns:a16="http://schemas.microsoft.com/office/drawing/2014/main" id="{62C03FF0-5A5B-4DBC-929B-FCC7F8AAA217}"/>
              </a:ext>
            </a:extLst>
          </p:cNvPr>
          <p:cNvSpPr txBox="1"/>
          <p:nvPr/>
        </p:nvSpPr>
        <p:spPr>
          <a:xfrm>
            <a:off x="8289905" y="9566718"/>
            <a:ext cx="443874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endParaRPr lang="en-US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04929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CG Color Scheme">
      <a:dk1>
        <a:sysClr val="windowText" lastClr="000000"/>
      </a:dk1>
      <a:lt1>
        <a:sysClr val="window" lastClr="FFFFFF"/>
      </a:lt1>
      <a:dk2>
        <a:srgbClr val="333E48"/>
      </a:dk2>
      <a:lt2>
        <a:srgbClr val="C7C7C7"/>
      </a:lt2>
      <a:accent1>
        <a:srgbClr val="4BBFCC"/>
      </a:accent1>
      <a:accent2>
        <a:srgbClr val="D9252E"/>
      </a:accent2>
      <a:accent3>
        <a:srgbClr val="959595"/>
      </a:accent3>
      <a:accent4>
        <a:srgbClr val="E9E9E9"/>
      </a:accent4>
      <a:accent5>
        <a:srgbClr val="1B9CAB"/>
      </a:accent5>
      <a:accent6>
        <a:srgbClr val="4D4D4D"/>
      </a:accent6>
      <a:hlink>
        <a:srgbClr val="0000FF"/>
      </a:hlink>
      <a:folHlink>
        <a:srgbClr val="800080"/>
      </a:folHlink>
    </a:clrScheme>
    <a:fontScheme name="Custom 1">
      <a:majorFont>
        <a:latin typeface="Rockwel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5"/>
        </a:solidFill>
        <a:ln>
          <a:noFill/>
        </a:ln>
      </a:spPr>
      <a:bodyPr rtlCol="0" anchor="ctr"/>
      <a:lstStyle>
        <a:defPPr algn="ctr">
          <a:defRPr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 bwMode="auto">
        <a:noFill/>
        <a:ln w="12700">
          <a:solidFill>
            <a:schemeClr val="accent6"/>
          </a:solidFill>
          <a:miter lim="800000"/>
          <a:headEnd/>
          <a:tailEnd/>
        </a:ln>
        <a:effectLst/>
        <a:extLst>
          <a:ext uri="{909E8E84-426E-40DD-AFC4-6F175D3DCCD1}">
            <a14:hiddenFill xmlns:a14="http://schemas.microsoft.com/office/drawing/2010/main">
              <a:noFill/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/>
      <a:lstStyle/>
    </a:lnDef>
    <a:txDef>
      <a:spPr>
        <a:noFill/>
      </a:spPr>
      <a:bodyPr wrap="none" rtlCol="0" anchor="ctr">
        <a:spAutoFit/>
      </a:bodyPr>
      <a:lstStyle>
        <a:defPPr>
          <a:defRPr dirty="0" smtClean="0">
            <a:cs typeface="Times New Roman" panose="02020603050405020304" pitchFamily="18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ECG Client or Pitch Presentation" id="{EA7409A9-70A1-47ED-80F2-92E257C8C24C}" vid="{7DEE9422-8B1B-478C-B25A-DBA22D8A8A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07FDD7BBAA59F4BA6709F580D6934FA" ma:contentTypeVersion="0" ma:contentTypeDescription="Create a new document." ma:contentTypeScope="" ma:versionID="69924ba5d34316d57354e685fadead4d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e49189b09f1ade3a025730c41919c31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0309936-9AFD-47B1-A93D-9A6922E23698}"/>
</file>

<file path=customXml/itemProps2.xml><?xml version="1.0" encoding="utf-8"?>
<ds:datastoreItem xmlns:ds="http://schemas.openxmlformats.org/officeDocument/2006/customXml" ds:itemID="{2153F6EF-0FA3-4B36-8D1A-9A0B4A044CF0}">
  <ds:schemaRefs>
    <ds:schemaRef ds:uri="http://schemas.microsoft.com/office/2006/metadata/properties"/>
    <ds:schemaRef ds:uri="3d40b72a-6df2-43c7-b794-563942a6caa1"/>
    <ds:schemaRef ds:uri="http://purl.org/dc/elements/1.1/"/>
    <ds:schemaRef ds:uri="03e2e777-7812-4489-8425-51a93ce2f7a6"/>
    <ds:schemaRef ds:uri="http://schemas.openxmlformats.org/package/2006/metadata/core-properties"/>
    <ds:schemaRef ds:uri="6978cf56-e0cd-45e5-860d-75b352231ff6"/>
    <ds:schemaRef ds:uri="http://schemas.microsoft.com/office/infopath/2007/PartnerControls"/>
    <ds:schemaRef ds:uri="http://schemas.microsoft.com/office/2006/documentManagement/types"/>
    <ds:schemaRef ds:uri="08d03ea8-d9ab-4923-b5b8-525f8db57d14"/>
    <ds:schemaRef ds:uri="http://www.w3.org/XML/1998/namespace"/>
    <ds:schemaRef ds:uri="http://purl.org/dc/dcmitype/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3D2038E2-96DC-40FB-B197-E6EE7196E51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ECG Client or Pitch Presentation</Template>
  <TotalTime>460</TotalTime>
  <Words>300</Words>
  <Application>Microsoft Office PowerPoint</Application>
  <PresentationFormat>Custom</PresentationFormat>
  <Paragraphs>54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Rockwell</vt:lpstr>
      <vt:lpstr>Office Theme</vt:lpstr>
      <vt:lpstr>Checklist: Identifying PI Opportunities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Checklist - Identifying Process Improvement Opportunity_519678</dc:title>
  <dc:creator>Hearn, James</dc:creator>
  <cp:lastModifiedBy>Salas, Ana M.</cp:lastModifiedBy>
  <cp:revision>23</cp:revision>
  <cp:lastPrinted>2015-04-02T14:44:26Z</cp:lastPrinted>
  <dcterms:created xsi:type="dcterms:W3CDTF">2020-03-09T18:23:45Z</dcterms:created>
  <dcterms:modified xsi:type="dcterms:W3CDTF">2020-11-13T15:26:06Z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0x010100B07FDD7BBAA59F4BA6709F580D6934FA</vt:lpwstr>
  </property>
</Properties>
</file>